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90" r:id="rId7"/>
    <p:sldId id="258" r:id="rId8"/>
    <p:sldId id="291" r:id="rId9"/>
    <p:sldId id="261" r:id="rId10"/>
    <p:sldId id="266" r:id="rId11"/>
    <p:sldId id="292" r:id="rId12"/>
    <p:sldId id="272" r:id="rId13"/>
    <p:sldId id="269" r:id="rId14"/>
    <p:sldId id="268" r:id="rId15"/>
    <p:sldId id="283" r:id="rId16"/>
    <p:sldId id="288" r:id="rId17"/>
    <p:sldId id="286" r:id="rId18"/>
    <p:sldId id="273" r:id="rId19"/>
    <p:sldId id="282" r:id="rId20"/>
    <p:sldId id="287" r:id="rId21"/>
    <p:sldId id="278" r:id="rId22"/>
    <p:sldId id="281" r:id="rId23"/>
    <p:sldId id="280" r:id="rId24"/>
    <p:sldId id="279" r:id="rId25"/>
    <p:sldId id="284" r:id="rId26"/>
    <p:sldId id="270" r:id="rId27"/>
    <p:sldId id="285" r:id="rId28"/>
    <p:sldId id="289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hmi" initials="R" lastIdx="1" clrIdx="0">
    <p:extLst>
      <p:ext uri="{19B8F6BF-5375-455C-9EA6-DF929625EA0E}">
        <p15:presenceInfo xmlns:p15="http://schemas.microsoft.com/office/powerpoint/2012/main" userId="Rash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157215"/>
    <a:srgbClr val="5B99FF"/>
    <a:srgbClr val="07B934"/>
    <a:srgbClr val="F8736A"/>
    <a:srgbClr val="1BD8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F53A4-D91C-4FBF-A029-C1E11ABB48C3}" v="47" dt="2022-10-16T01:24:01.510"/>
    <p1510:client id="{017911E1-19B2-420F-9D9C-C476FC115B82}" v="414" dt="2022-10-16T02:49:24.059"/>
    <p1510:client id="{2CE35C79-CA5B-40A2-9DCA-0B14FA35962E}" v="527" dt="2022-10-16T03:26:09.378"/>
    <p1510:client id="{31761F35-E3DB-B143-8396-D44EFE4A9EF6}" v="2879" dt="2022-10-16T19:54:56.561"/>
    <p1510:client id="{49247D16-F8E7-4BFE-9B26-777B731045D8}" v="9" dt="2022-10-17T14:30:19.190"/>
    <p1510:client id="{73464D5A-6F09-4C7F-9AAB-47C162BD5982}" v="106" dt="2022-10-16T19:37:21.836"/>
    <p1510:client id="{7ABFF6BA-AA9F-4D03-B856-33DC6F57BB8F}" v="481" dt="2022-10-16T04:54:30.108"/>
    <p1510:client id="{9E6F07C7-873F-4308-BCFE-0F5C2F4B87BD}" v="5" dt="2022-10-17T15:21:03.006"/>
    <p1510:client id="{9E738FBC-A213-4A51-94E7-97FF9951D84B}" v="321" dt="2022-10-16T03:59:41.728"/>
    <p1510:client id="{A90311CB-7530-4196-854C-A1E70B0FA51B}" v="57" dt="2022-10-17T15:27:05.606"/>
    <p1510:client id="{AA34495F-54B1-4CBB-8F81-8E28EBCA1B49}" v="3" dt="2022-10-16T01:59:35.647"/>
    <p1510:client id="{B233180E-C4FD-4399-96EC-5E904DD2FD26}" v="4" dt="2022-10-17T15:29:02.844"/>
    <p1510:client id="{BE75BF42-31D6-44B8-BE8B-C91FFC83A2CE}" v="90" dt="2022-10-16T01:15:27.236"/>
    <p1510:client id="{CF4B7103-CCF1-40C7-BDAE-C52E39AEC9C6}" v="55" dt="2022-10-16T02:55:58.577"/>
    <p1510:client id="{CFBF52B4-A3CE-40E6-8DB2-B3890F55EE8C}" v="3" dt="2022-10-16T18:37:24.796"/>
    <p1510:client id="{DBAB712F-54FB-43E3-BBD4-B47E50B84AE9}" v="497" dt="2022-10-16T21:06:44.655"/>
    <p1510:client id="{E06C7E23-4EC3-4C5F-AFA7-957E20856102}" v="10" vWet="14" dt="2022-10-17T15:20:35.123"/>
    <p1510:client id="{E0E8CB64-392B-44A3-B4C2-C06B618B4597}" v="15" dt="2022-10-16T02:58:17.151"/>
    <p1510:client id="{E552C4AD-FF76-40BC-976C-775D023C1A6F}" v="2" dt="2022-10-16T19:46:11.236"/>
    <p1510:client id="{F796F91A-EAD2-4D24-B739-2267F2412A43}" v="29" dt="2022-10-16T00:48:30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Tas" userId="S::at429@duke.edu::403e5d72-69ad-4a9b-8efe-0440cbd510e0" providerId="AD" clId="Web-{009F53A4-D91C-4FBF-A029-C1E11ABB48C3}"/>
    <pc:docChg chg="modSld">
      <pc:chgData name="Ahmet Tas" userId="S::at429@duke.edu::403e5d72-69ad-4a9b-8efe-0440cbd510e0" providerId="AD" clId="Web-{009F53A4-D91C-4FBF-A029-C1E11ABB48C3}" dt="2022-10-16T01:24:01.510" v="40" actId="1076"/>
      <pc:docMkLst>
        <pc:docMk/>
      </pc:docMkLst>
      <pc:sldChg chg="delSp">
        <pc:chgData name="Ahmet Tas" userId="S::at429@duke.edu::403e5d72-69ad-4a9b-8efe-0440cbd510e0" providerId="AD" clId="Web-{009F53A4-D91C-4FBF-A029-C1E11ABB48C3}" dt="2022-10-16T01:22:29.301" v="17"/>
        <pc:sldMkLst>
          <pc:docMk/>
          <pc:sldMk cId="2565670261" sldId="271"/>
        </pc:sldMkLst>
        <pc:picChg chg="del">
          <ac:chgData name="Ahmet Tas" userId="S::at429@duke.edu::403e5d72-69ad-4a9b-8efe-0440cbd510e0" providerId="AD" clId="Web-{009F53A4-D91C-4FBF-A029-C1E11ABB48C3}" dt="2022-10-16T01:22:29.301" v="17"/>
          <ac:picMkLst>
            <pc:docMk/>
            <pc:sldMk cId="2565670261" sldId="271"/>
            <ac:picMk id="8" creationId="{1663DCD6-49C0-E7C6-FCCE-6EFCA0E77172}"/>
          </ac:picMkLst>
        </pc:picChg>
      </pc:sldChg>
      <pc:sldChg chg="addSp delSp modSp">
        <pc:chgData name="Ahmet Tas" userId="S::at429@duke.edu::403e5d72-69ad-4a9b-8efe-0440cbd510e0" providerId="AD" clId="Web-{009F53A4-D91C-4FBF-A029-C1E11ABB48C3}" dt="2022-10-16T01:24:01.510" v="40" actId="1076"/>
        <pc:sldMkLst>
          <pc:docMk/>
          <pc:sldMk cId="30481750" sldId="272"/>
        </pc:sldMkLst>
        <pc:spChg chg="del">
          <ac:chgData name="Ahmet Tas" userId="S::at429@duke.edu::403e5d72-69ad-4a9b-8efe-0440cbd510e0" providerId="AD" clId="Web-{009F53A4-D91C-4FBF-A029-C1E11ABB48C3}" dt="2022-10-16T01:23:25.069" v="30"/>
          <ac:spMkLst>
            <pc:docMk/>
            <pc:sldMk cId="30481750" sldId="272"/>
            <ac:spMk id="2" creationId="{8BADAD94-BD7C-1F0B-7FAD-63142D63BE2A}"/>
          </ac:spMkLst>
        </pc:spChg>
        <pc:spChg chg="del">
          <ac:chgData name="Ahmet Tas" userId="S::at429@duke.edu::403e5d72-69ad-4a9b-8efe-0440cbd510e0" providerId="AD" clId="Web-{009F53A4-D91C-4FBF-A029-C1E11ABB48C3}" dt="2022-10-16T01:21:26.831" v="1"/>
          <ac:spMkLst>
            <pc:docMk/>
            <pc:sldMk cId="30481750" sldId="272"/>
            <ac:spMk id="11" creationId="{A193F808-EE05-9628-FCB0-D3D6BD5DB809}"/>
          </ac:spMkLst>
        </pc:spChg>
        <pc:picChg chg="add mod ord">
          <ac:chgData name="Ahmet Tas" userId="S::at429@duke.edu::403e5d72-69ad-4a9b-8efe-0440cbd510e0" providerId="AD" clId="Web-{009F53A4-D91C-4FBF-A029-C1E11ABB48C3}" dt="2022-10-16T01:23:33.760" v="31" actId="14100"/>
          <ac:picMkLst>
            <pc:docMk/>
            <pc:sldMk cId="30481750" sldId="272"/>
            <ac:picMk id="3" creationId="{65AD7946-DC19-84CF-3494-066A0A04236A}"/>
          </ac:picMkLst>
        </pc:picChg>
        <pc:picChg chg="del">
          <ac:chgData name="Ahmet Tas" userId="S::at429@duke.edu::403e5d72-69ad-4a9b-8efe-0440cbd510e0" providerId="AD" clId="Web-{009F53A4-D91C-4FBF-A029-C1E11ABB48C3}" dt="2022-10-16T01:21:01.705" v="0"/>
          <ac:picMkLst>
            <pc:docMk/>
            <pc:sldMk cId="30481750" sldId="272"/>
            <ac:picMk id="5" creationId="{25CB6A31-FE0E-A0AB-8F5E-6DD85FA14043}"/>
          </ac:picMkLst>
        </pc:picChg>
        <pc:picChg chg="add del mod">
          <ac:chgData name="Ahmet Tas" userId="S::at429@duke.edu::403e5d72-69ad-4a9b-8efe-0440cbd510e0" providerId="AD" clId="Web-{009F53A4-D91C-4FBF-A029-C1E11ABB48C3}" dt="2022-10-16T01:21:54.363" v="9"/>
          <ac:picMkLst>
            <pc:docMk/>
            <pc:sldMk cId="30481750" sldId="272"/>
            <ac:picMk id="6" creationId="{614019FE-C3B1-2AF7-1242-D9410A710B18}"/>
          </ac:picMkLst>
        </pc:picChg>
        <pc:picChg chg="add mod">
          <ac:chgData name="Ahmet Tas" userId="S::at429@duke.edu::403e5d72-69ad-4a9b-8efe-0440cbd510e0" providerId="AD" clId="Web-{009F53A4-D91C-4FBF-A029-C1E11ABB48C3}" dt="2022-10-16T01:23:33.775" v="32" actId="14100"/>
          <ac:picMkLst>
            <pc:docMk/>
            <pc:sldMk cId="30481750" sldId="272"/>
            <ac:picMk id="7" creationId="{CACBEA4F-6781-6EF2-36FF-EFB35EAD8CEB}"/>
          </ac:picMkLst>
        </pc:picChg>
        <pc:picChg chg="del">
          <ac:chgData name="Ahmet Tas" userId="S::at429@duke.edu::403e5d72-69ad-4a9b-8efe-0440cbd510e0" providerId="AD" clId="Web-{009F53A4-D91C-4FBF-A029-C1E11ABB48C3}" dt="2022-10-16T01:22:32.051" v="18"/>
          <ac:picMkLst>
            <pc:docMk/>
            <pc:sldMk cId="30481750" sldId="272"/>
            <ac:picMk id="8" creationId="{1663DCD6-49C0-E7C6-FCCE-6EFCA0E77172}"/>
          </ac:picMkLst>
        </pc:picChg>
        <pc:picChg chg="del">
          <ac:chgData name="Ahmet Tas" userId="S::at429@duke.edu::403e5d72-69ad-4a9b-8efe-0440cbd510e0" providerId="AD" clId="Web-{009F53A4-D91C-4FBF-A029-C1E11ABB48C3}" dt="2022-10-16T01:21:32.472" v="3"/>
          <ac:picMkLst>
            <pc:docMk/>
            <pc:sldMk cId="30481750" sldId="272"/>
            <ac:picMk id="9" creationId="{4D73C3F6-601A-957D-0756-4C37D756B0D5}"/>
          </ac:picMkLst>
        </pc:picChg>
        <pc:picChg chg="del">
          <ac:chgData name="Ahmet Tas" userId="S::at429@duke.edu::403e5d72-69ad-4a9b-8efe-0440cbd510e0" providerId="AD" clId="Web-{009F53A4-D91C-4FBF-A029-C1E11ABB48C3}" dt="2022-10-16T01:21:34.675" v="4"/>
          <ac:picMkLst>
            <pc:docMk/>
            <pc:sldMk cId="30481750" sldId="272"/>
            <ac:picMk id="10" creationId="{37A4A3FF-E342-C53B-17D6-606510505034}"/>
          </ac:picMkLst>
        </pc:picChg>
        <pc:picChg chg="add del mod">
          <ac:chgData name="Ahmet Tas" userId="S::at429@duke.edu::403e5d72-69ad-4a9b-8efe-0440cbd510e0" providerId="AD" clId="Web-{009F53A4-D91C-4FBF-A029-C1E11ABB48C3}" dt="2022-10-16T01:23:04.943" v="23"/>
          <ac:picMkLst>
            <pc:docMk/>
            <pc:sldMk cId="30481750" sldId="272"/>
            <ac:picMk id="12" creationId="{375850BB-F09A-0A0E-A895-666399DDDDDF}"/>
          </ac:picMkLst>
        </pc:picChg>
        <pc:picChg chg="add mod">
          <ac:chgData name="Ahmet Tas" userId="S::at429@duke.edu::403e5d72-69ad-4a9b-8efe-0440cbd510e0" providerId="AD" clId="Web-{009F53A4-D91C-4FBF-A029-C1E11ABB48C3}" dt="2022-10-16T01:24:01.510" v="40" actId="1076"/>
          <ac:picMkLst>
            <pc:docMk/>
            <pc:sldMk cId="30481750" sldId="272"/>
            <ac:picMk id="13" creationId="{9664EC30-7F91-CFEA-7A11-FDA76607ADF8}"/>
          </ac:picMkLst>
        </pc:picChg>
        <pc:picChg chg="add mod">
          <ac:chgData name="Ahmet Tas" userId="S::at429@duke.edu::403e5d72-69ad-4a9b-8efe-0440cbd510e0" providerId="AD" clId="Web-{009F53A4-D91C-4FBF-A029-C1E11ABB48C3}" dt="2022-10-16T01:23:49.682" v="36" actId="1076"/>
          <ac:picMkLst>
            <pc:docMk/>
            <pc:sldMk cId="30481750" sldId="272"/>
            <ac:picMk id="14" creationId="{5DE958A9-E008-4E78-DFC1-E375F227FF6E}"/>
          </ac:picMkLst>
        </pc:picChg>
      </pc:sldChg>
    </pc:docChg>
  </pc:docChgLst>
  <pc:docChgLst>
    <pc:chgData name="Ahmet Tas" userId="S::at429@duke.edu::403e5d72-69ad-4a9b-8efe-0440cbd510e0" providerId="AD" clId="Web-{7ABFF6BA-AA9F-4D03-B856-33DC6F57BB8F}"/>
    <pc:docChg chg="addSld delSld modSld sldOrd">
      <pc:chgData name="Ahmet Tas" userId="S::at429@duke.edu::403e5d72-69ad-4a9b-8efe-0440cbd510e0" providerId="AD" clId="Web-{7ABFF6BA-AA9F-4D03-B856-33DC6F57BB8F}" dt="2022-10-16T04:54:30.108" v="463" actId="1076"/>
      <pc:docMkLst>
        <pc:docMk/>
      </pc:docMkLst>
      <pc:sldChg chg="addSp delSp modSp">
        <pc:chgData name="Ahmet Tas" userId="S::at429@duke.edu::403e5d72-69ad-4a9b-8efe-0440cbd510e0" providerId="AD" clId="Web-{7ABFF6BA-AA9F-4D03-B856-33DC6F57BB8F}" dt="2022-10-16T04:54:30.108" v="463" actId="1076"/>
        <pc:sldMkLst>
          <pc:docMk/>
          <pc:sldMk cId="1607881277" sldId="256"/>
        </pc:sldMkLst>
        <pc:spChg chg="mod">
          <ac:chgData name="Ahmet Tas" userId="S::at429@duke.edu::403e5d72-69ad-4a9b-8efe-0440cbd510e0" providerId="AD" clId="Web-{7ABFF6BA-AA9F-4D03-B856-33DC6F57BB8F}" dt="2022-10-16T04:53:09.229" v="446" actId="1076"/>
          <ac:spMkLst>
            <pc:docMk/>
            <pc:sldMk cId="1607881277" sldId="256"/>
            <ac:spMk id="2" creationId="{2F3E2CB6-6585-442B-E13C-454D792736E8}"/>
          </ac:spMkLst>
        </pc:spChg>
        <pc:spChg chg="mod">
          <ac:chgData name="Ahmet Tas" userId="S::at429@duke.edu::403e5d72-69ad-4a9b-8efe-0440cbd510e0" providerId="AD" clId="Web-{7ABFF6BA-AA9F-4D03-B856-33DC6F57BB8F}" dt="2022-10-16T04:54:30.108" v="463" actId="1076"/>
          <ac:spMkLst>
            <pc:docMk/>
            <pc:sldMk cId="1607881277" sldId="256"/>
            <ac:spMk id="3" creationId="{2A402B93-84BA-38BE-3E9D-F29CC3268FFD}"/>
          </ac:spMkLst>
        </pc:spChg>
        <pc:spChg chg="mod">
          <ac:chgData name="Ahmet Tas" userId="S::at429@duke.edu::403e5d72-69ad-4a9b-8efe-0440cbd510e0" providerId="AD" clId="Web-{7ABFF6BA-AA9F-4D03-B856-33DC6F57BB8F}" dt="2022-10-16T04:54:06.013" v="456" actId="1076"/>
          <ac:spMkLst>
            <pc:docMk/>
            <pc:sldMk cId="1607881277" sldId="256"/>
            <ac:spMk id="5" creationId="{C8C522D0-D983-10F4-9D4F-A7F82BF40316}"/>
          </ac:spMkLst>
        </pc:spChg>
        <pc:spChg chg="mod">
          <ac:chgData name="Ahmet Tas" userId="S::at429@duke.edu::403e5d72-69ad-4a9b-8efe-0440cbd510e0" providerId="AD" clId="Web-{7ABFF6BA-AA9F-4D03-B856-33DC6F57BB8F}" dt="2022-10-16T04:53:05.448" v="445" actId="1076"/>
          <ac:spMkLst>
            <pc:docMk/>
            <pc:sldMk cId="1607881277" sldId="256"/>
            <ac:spMk id="10" creationId="{26AF5596-B972-E536-BFE6-CD18F68F7D47}"/>
          </ac:spMkLst>
        </pc:spChg>
        <pc:picChg chg="add del mod">
          <ac:chgData name="Ahmet Tas" userId="S::at429@duke.edu::403e5d72-69ad-4a9b-8efe-0440cbd510e0" providerId="AD" clId="Web-{7ABFF6BA-AA9F-4D03-B856-33DC6F57BB8F}" dt="2022-10-16T04:46:53.847" v="387"/>
          <ac:picMkLst>
            <pc:docMk/>
            <pc:sldMk cId="1607881277" sldId="256"/>
            <ac:picMk id="4" creationId="{04AE860B-DEA3-11AE-FB26-44D4B90D9D3C}"/>
          </ac:picMkLst>
        </pc:picChg>
        <pc:picChg chg="add del mod ord modCrop">
          <ac:chgData name="Ahmet Tas" userId="S::at429@duke.edu::403e5d72-69ad-4a9b-8efe-0440cbd510e0" providerId="AD" clId="Web-{7ABFF6BA-AA9F-4D03-B856-33DC6F57BB8F}" dt="2022-10-16T04:52:11.820" v="437"/>
          <ac:picMkLst>
            <pc:docMk/>
            <pc:sldMk cId="1607881277" sldId="256"/>
            <ac:picMk id="6" creationId="{CFAF6973-688B-BFC8-D49F-CB57B24B0043}"/>
          </ac:picMkLst>
        </pc:picChg>
        <pc:picChg chg="add mod ord">
          <ac:chgData name="Ahmet Tas" userId="S::at429@duke.edu::403e5d72-69ad-4a9b-8efe-0440cbd510e0" providerId="AD" clId="Web-{7ABFF6BA-AA9F-4D03-B856-33DC6F57BB8F}" dt="2022-10-16T04:54:02.560" v="455" actId="14100"/>
          <ac:picMkLst>
            <pc:docMk/>
            <pc:sldMk cId="1607881277" sldId="256"/>
            <ac:picMk id="7" creationId="{E7E508E8-8858-FDD7-21E0-D7DD295CA10F}"/>
          </ac:picMkLst>
        </pc:picChg>
        <pc:picChg chg="del">
          <ac:chgData name="Ahmet Tas" userId="S::at429@duke.edu::403e5d72-69ad-4a9b-8efe-0440cbd510e0" providerId="AD" clId="Web-{7ABFF6BA-AA9F-4D03-B856-33DC6F57BB8F}" dt="2022-10-16T04:47:52.616" v="393"/>
          <ac:picMkLst>
            <pc:docMk/>
            <pc:sldMk cId="1607881277" sldId="256"/>
            <ac:picMk id="1026" creationId="{D6DA1505-A58E-CF81-C360-A2E3A9CA4198}"/>
          </ac:picMkLst>
        </pc:picChg>
      </pc:sldChg>
      <pc:sldChg chg="modSp">
        <pc:chgData name="Ahmet Tas" userId="S::at429@duke.edu::403e5d72-69ad-4a9b-8efe-0440cbd510e0" providerId="AD" clId="Web-{7ABFF6BA-AA9F-4D03-B856-33DC6F57BB8F}" dt="2022-10-16T04:04:29.387" v="0" actId="20577"/>
        <pc:sldMkLst>
          <pc:docMk/>
          <pc:sldMk cId="4002657253" sldId="269"/>
        </pc:sldMkLst>
        <pc:spChg chg="mod">
          <ac:chgData name="Ahmet Tas" userId="S::at429@duke.edu::403e5d72-69ad-4a9b-8efe-0440cbd510e0" providerId="AD" clId="Web-{7ABFF6BA-AA9F-4D03-B856-33DC6F57BB8F}" dt="2022-10-16T04:04:29.387" v="0" actId="20577"/>
          <ac:spMkLst>
            <pc:docMk/>
            <pc:sldMk cId="4002657253" sldId="269"/>
            <ac:spMk id="2" creationId="{7C30C7E6-B39D-965D-E1EE-08A4F89A86B1}"/>
          </ac:spMkLst>
        </pc:spChg>
      </pc:sldChg>
      <pc:sldChg chg="delSp modSp">
        <pc:chgData name="Ahmet Tas" userId="S::at429@duke.edu::403e5d72-69ad-4a9b-8efe-0440cbd510e0" providerId="AD" clId="Web-{7ABFF6BA-AA9F-4D03-B856-33DC6F57BB8F}" dt="2022-10-16T04:39:59.513" v="371" actId="1076"/>
        <pc:sldMkLst>
          <pc:docMk/>
          <pc:sldMk cId="4133623640" sldId="270"/>
        </pc:sldMkLst>
        <pc:spChg chg="del">
          <ac:chgData name="Ahmet Tas" userId="S::at429@duke.edu::403e5d72-69ad-4a9b-8efe-0440cbd510e0" providerId="AD" clId="Web-{7ABFF6BA-AA9F-4D03-B856-33DC6F57BB8F}" dt="2022-10-16T04:39:30.918" v="352"/>
          <ac:spMkLst>
            <pc:docMk/>
            <pc:sldMk cId="4133623640" sldId="270"/>
            <ac:spMk id="2" creationId="{AB7BC5E3-C29F-46E2-8F04-FA96BF5DDE44}"/>
          </ac:spMkLst>
        </pc:spChg>
        <pc:picChg chg="mod">
          <ac:chgData name="Ahmet Tas" userId="S::at429@duke.edu::403e5d72-69ad-4a9b-8efe-0440cbd510e0" providerId="AD" clId="Web-{7ABFF6BA-AA9F-4D03-B856-33DC6F57BB8F}" dt="2022-10-16T04:39:57.200" v="370" actId="1076"/>
          <ac:picMkLst>
            <pc:docMk/>
            <pc:sldMk cId="4133623640" sldId="270"/>
            <ac:picMk id="9" creationId="{D5D8CD22-F49C-D7DB-0476-B3563773CE23}"/>
          </ac:picMkLst>
        </pc:picChg>
        <pc:picChg chg="mod">
          <ac:chgData name="Ahmet Tas" userId="S::at429@duke.edu::403e5d72-69ad-4a9b-8efe-0440cbd510e0" providerId="AD" clId="Web-{7ABFF6BA-AA9F-4D03-B856-33DC6F57BB8F}" dt="2022-10-16T04:39:54.857" v="368" actId="1076"/>
          <ac:picMkLst>
            <pc:docMk/>
            <pc:sldMk cId="4133623640" sldId="270"/>
            <ac:picMk id="11" creationId="{A7353719-9C69-7068-0EF0-5DC374A5F942}"/>
          </ac:picMkLst>
        </pc:picChg>
        <pc:picChg chg="mod">
          <ac:chgData name="Ahmet Tas" userId="S::at429@duke.edu::403e5d72-69ad-4a9b-8efe-0440cbd510e0" providerId="AD" clId="Web-{7ABFF6BA-AA9F-4D03-B856-33DC6F57BB8F}" dt="2022-10-16T04:39:59.513" v="371" actId="1076"/>
          <ac:picMkLst>
            <pc:docMk/>
            <pc:sldMk cId="4133623640" sldId="270"/>
            <ac:picMk id="13" creationId="{ED40EDBC-6E8C-5669-09F6-E3AB32587B1E}"/>
          </ac:picMkLst>
        </pc:picChg>
      </pc:sldChg>
      <pc:sldChg chg="addSp delSp modSp">
        <pc:chgData name="Ahmet Tas" userId="S::at429@duke.edu::403e5d72-69ad-4a9b-8efe-0440cbd510e0" providerId="AD" clId="Web-{7ABFF6BA-AA9F-4D03-B856-33DC6F57BB8F}" dt="2022-10-16T04:27:58.085" v="234"/>
        <pc:sldMkLst>
          <pc:docMk/>
          <pc:sldMk cId="30481750" sldId="272"/>
        </pc:sldMkLst>
        <pc:spChg chg="mod">
          <ac:chgData name="Ahmet Tas" userId="S::at429@duke.edu::403e5d72-69ad-4a9b-8efe-0440cbd510e0" providerId="AD" clId="Web-{7ABFF6BA-AA9F-4D03-B856-33DC6F57BB8F}" dt="2022-10-16T04:27:53.038" v="233" actId="20577"/>
          <ac:spMkLst>
            <pc:docMk/>
            <pc:sldMk cId="30481750" sldId="272"/>
            <ac:spMk id="2" creationId="{762B56EE-1667-E89E-E391-FB11EFBD22A5}"/>
          </ac:spMkLst>
        </pc:spChg>
        <pc:spChg chg="add del mod">
          <ac:chgData name="Ahmet Tas" userId="S::at429@duke.edu::403e5d72-69ad-4a9b-8efe-0440cbd510e0" providerId="AD" clId="Web-{7ABFF6BA-AA9F-4D03-B856-33DC6F57BB8F}" dt="2022-10-16T04:26:42.285" v="208"/>
          <ac:spMkLst>
            <pc:docMk/>
            <pc:sldMk cId="30481750" sldId="272"/>
            <ac:spMk id="6" creationId="{4493E7A9-989A-A085-5003-4CC50038FD9B}"/>
          </ac:spMkLst>
        </pc:spChg>
        <pc:spChg chg="add del mod">
          <ac:chgData name="Ahmet Tas" userId="S::at429@duke.edu::403e5d72-69ad-4a9b-8efe-0440cbd510e0" providerId="AD" clId="Web-{7ABFF6BA-AA9F-4D03-B856-33DC6F57BB8F}" dt="2022-10-16T04:27:58.085" v="234"/>
          <ac:spMkLst>
            <pc:docMk/>
            <pc:sldMk cId="30481750" sldId="272"/>
            <ac:spMk id="9" creationId="{6BBB1DC0-DEAC-61CF-E9BE-AE00690C5AA0}"/>
          </ac:spMkLst>
        </pc:spChg>
        <pc:picChg chg="mod">
          <ac:chgData name="Ahmet Tas" userId="S::at429@duke.edu::403e5d72-69ad-4a9b-8efe-0440cbd510e0" providerId="AD" clId="Web-{7ABFF6BA-AA9F-4D03-B856-33DC6F57BB8F}" dt="2022-10-16T04:26:53.629" v="209" actId="1076"/>
          <ac:picMkLst>
            <pc:docMk/>
            <pc:sldMk cId="30481750" sldId="272"/>
            <ac:picMk id="3" creationId="{65AD7946-DC19-84CF-3494-066A0A04236A}"/>
          </ac:picMkLst>
        </pc:picChg>
        <pc:picChg chg="mod">
          <ac:chgData name="Ahmet Tas" userId="S::at429@duke.edu::403e5d72-69ad-4a9b-8efe-0440cbd510e0" providerId="AD" clId="Web-{7ABFF6BA-AA9F-4D03-B856-33DC6F57BB8F}" dt="2022-10-16T04:26:53.676" v="210" actId="1076"/>
          <ac:picMkLst>
            <pc:docMk/>
            <pc:sldMk cId="30481750" sldId="272"/>
            <ac:picMk id="7" creationId="{CACBEA4F-6781-6EF2-36FF-EFB35EAD8CEB}"/>
          </ac:picMkLst>
        </pc:picChg>
        <pc:picChg chg="mod">
          <ac:chgData name="Ahmet Tas" userId="S::at429@duke.edu::403e5d72-69ad-4a9b-8efe-0440cbd510e0" providerId="AD" clId="Web-{7ABFF6BA-AA9F-4D03-B856-33DC6F57BB8F}" dt="2022-10-16T04:26:53.723" v="211" actId="1076"/>
          <ac:picMkLst>
            <pc:docMk/>
            <pc:sldMk cId="30481750" sldId="272"/>
            <ac:picMk id="13" creationId="{9664EC30-7F91-CFEA-7A11-FDA76607ADF8}"/>
          </ac:picMkLst>
        </pc:picChg>
        <pc:picChg chg="mod">
          <ac:chgData name="Ahmet Tas" userId="S::at429@duke.edu::403e5d72-69ad-4a9b-8efe-0440cbd510e0" providerId="AD" clId="Web-{7ABFF6BA-AA9F-4D03-B856-33DC6F57BB8F}" dt="2022-10-16T04:26:53.738" v="212" actId="1076"/>
          <ac:picMkLst>
            <pc:docMk/>
            <pc:sldMk cId="30481750" sldId="272"/>
            <ac:picMk id="14" creationId="{5DE958A9-E008-4E78-DFC1-E375F227FF6E}"/>
          </ac:picMkLst>
        </pc:picChg>
      </pc:sldChg>
      <pc:sldChg chg="modSp">
        <pc:chgData name="Ahmet Tas" userId="S::at429@duke.edu::403e5d72-69ad-4a9b-8efe-0440cbd510e0" providerId="AD" clId="Web-{7ABFF6BA-AA9F-4D03-B856-33DC6F57BB8F}" dt="2022-10-16T04:31:38.597" v="295" actId="1076"/>
        <pc:sldMkLst>
          <pc:docMk/>
          <pc:sldMk cId="2078384974" sldId="273"/>
        </pc:sldMkLst>
        <pc:spChg chg="mod">
          <ac:chgData name="Ahmet Tas" userId="S::at429@duke.edu::403e5d72-69ad-4a9b-8efe-0440cbd510e0" providerId="AD" clId="Web-{7ABFF6BA-AA9F-4D03-B856-33DC6F57BB8F}" dt="2022-10-16T04:31:19.049" v="291" actId="20577"/>
          <ac:spMkLst>
            <pc:docMk/>
            <pc:sldMk cId="2078384974" sldId="273"/>
            <ac:spMk id="3" creationId="{30518533-3B76-07D4-6DEE-7CF7E07991B8}"/>
          </ac:spMkLst>
        </pc:spChg>
        <pc:spChg chg="mod">
          <ac:chgData name="Ahmet Tas" userId="S::at429@duke.edu::403e5d72-69ad-4a9b-8efe-0440cbd510e0" providerId="AD" clId="Web-{7ABFF6BA-AA9F-4D03-B856-33DC6F57BB8F}" dt="2022-10-16T04:31:38.597" v="295" actId="1076"/>
          <ac:spMkLst>
            <pc:docMk/>
            <pc:sldMk cId="2078384974" sldId="273"/>
            <ac:spMk id="5" creationId="{0FF195E6-1F7D-9AB8-749B-969FC27115F0}"/>
          </ac:spMkLst>
        </pc:spChg>
        <pc:grpChg chg="mod">
          <ac:chgData name="Ahmet Tas" userId="S::at429@duke.edu::403e5d72-69ad-4a9b-8efe-0440cbd510e0" providerId="AD" clId="Web-{7ABFF6BA-AA9F-4D03-B856-33DC6F57BB8F}" dt="2022-10-16T04:31:38.503" v="292" actId="1076"/>
          <ac:grpSpMkLst>
            <pc:docMk/>
            <pc:sldMk cId="2078384974" sldId="273"/>
            <ac:grpSpMk id="9" creationId="{F9F499CB-CF73-576C-0CA6-2AED3AD3646C}"/>
          </ac:grpSpMkLst>
        </pc:grpChg>
        <pc:grpChg chg="mod">
          <ac:chgData name="Ahmet Tas" userId="S::at429@duke.edu::403e5d72-69ad-4a9b-8efe-0440cbd510e0" providerId="AD" clId="Web-{7ABFF6BA-AA9F-4D03-B856-33DC6F57BB8F}" dt="2022-10-16T04:31:38.534" v="293" actId="1076"/>
          <ac:grpSpMkLst>
            <pc:docMk/>
            <pc:sldMk cId="2078384974" sldId="273"/>
            <ac:grpSpMk id="10" creationId="{6983DC49-0A3F-8239-ABF0-ADA8208FB7C7}"/>
          </ac:grpSpMkLst>
        </pc:grpChg>
        <pc:grpChg chg="mod">
          <ac:chgData name="Ahmet Tas" userId="S::at429@duke.edu::403e5d72-69ad-4a9b-8efe-0440cbd510e0" providerId="AD" clId="Web-{7ABFF6BA-AA9F-4D03-B856-33DC6F57BB8F}" dt="2022-10-16T04:31:38.581" v="294" actId="1076"/>
          <ac:grpSpMkLst>
            <pc:docMk/>
            <pc:sldMk cId="2078384974" sldId="273"/>
            <ac:grpSpMk id="13" creationId="{03A081B8-FA07-D691-F203-85A9D58C202C}"/>
          </ac:grpSpMkLst>
        </pc:grpChg>
      </pc:sldChg>
      <pc:sldChg chg="modSp">
        <pc:chgData name="Ahmet Tas" userId="S::at429@duke.edu::403e5d72-69ad-4a9b-8efe-0440cbd510e0" providerId="AD" clId="Web-{7ABFF6BA-AA9F-4D03-B856-33DC6F57BB8F}" dt="2022-10-16T04:39:21.605" v="351" actId="20577"/>
        <pc:sldMkLst>
          <pc:docMk/>
          <pc:sldMk cId="3493792335" sldId="277"/>
        </pc:sldMkLst>
        <pc:spChg chg="mod">
          <ac:chgData name="Ahmet Tas" userId="S::at429@duke.edu::403e5d72-69ad-4a9b-8efe-0440cbd510e0" providerId="AD" clId="Web-{7ABFF6BA-AA9F-4D03-B856-33DC6F57BB8F}" dt="2022-10-16T04:39:21.605" v="351" actId="20577"/>
          <ac:spMkLst>
            <pc:docMk/>
            <pc:sldMk cId="3493792335" sldId="277"/>
            <ac:spMk id="2" creationId="{3DA6A123-A2F9-3D45-698F-C2B17349AF33}"/>
          </ac:spMkLst>
        </pc:spChg>
        <pc:picChg chg="mod">
          <ac:chgData name="Ahmet Tas" userId="S::at429@duke.edu::403e5d72-69ad-4a9b-8efe-0440cbd510e0" providerId="AD" clId="Web-{7ABFF6BA-AA9F-4D03-B856-33DC6F57BB8F}" dt="2022-10-16T04:39:06.057" v="347" actId="1076"/>
          <ac:picMkLst>
            <pc:docMk/>
            <pc:sldMk cId="3493792335" sldId="277"/>
            <ac:picMk id="4" creationId="{53816CE0-45CC-7759-34C0-680FEE65504A}"/>
          </ac:picMkLst>
        </pc:picChg>
        <pc:picChg chg="mod">
          <ac:chgData name="Ahmet Tas" userId="S::at429@duke.edu::403e5d72-69ad-4a9b-8efe-0440cbd510e0" providerId="AD" clId="Web-{7ABFF6BA-AA9F-4D03-B856-33DC6F57BB8F}" dt="2022-10-16T04:39:09.854" v="348" actId="1076"/>
          <ac:picMkLst>
            <pc:docMk/>
            <pc:sldMk cId="3493792335" sldId="277"/>
            <ac:picMk id="5" creationId="{247D69A4-4295-59A3-F4AD-06929399B4DB}"/>
          </ac:picMkLst>
        </pc:picChg>
      </pc:sldChg>
      <pc:sldChg chg="addSp delSp modSp">
        <pc:chgData name="Ahmet Tas" userId="S::at429@duke.edu::403e5d72-69ad-4a9b-8efe-0440cbd510e0" providerId="AD" clId="Web-{7ABFF6BA-AA9F-4D03-B856-33DC6F57BB8F}" dt="2022-10-16T04:37:53.710" v="331" actId="1076"/>
        <pc:sldMkLst>
          <pc:docMk/>
          <pc:sldMk cId="567425822" sldId="279"/>
        </pc:sldMkLst>
        <pc:spChg chg="del">
          <ac:chgData name="Ahmet Tas" userId="S::at429@duke.edu::403e5d72-69ad-4a9b-8efe-0440cbd510e0" providerId="AD" clId="Web-{7ABFF6BA-AA9F-4D03-B856-33DC6F57BB8F}" dt="2022-10-16T04:37:22.583" v="322"/>
          <ac:spMkLst>
            <pc:docMk/>
            <pc:sldMk cId="567425822" sldId="279"/>
            <ac:spMk id="2" creationId="{4959FEB8-E343-96F2-8A99-80B4D236C64C}"/>
          </ac:spMkLst>
        </pc:spChg>
        <pc:spChg chg="add del mod">
          <ac:chgData name="Ahmet Tas" userId="S::at429@duke.edu::403e5d72-69ad-4a9b-8efe-0440cbd510e0" providerId="AD" clId="Web-{7ABFF6BA-AA9F-4D03-B856-33DC6F57BB8F}" dt="2022-10-16T04:37:28.177" v="323"/>
          <ac:spMkLst>
            <pc:docMk/>
            <pc:sldMk cId="567425822" sldId="279"/>
            <ac:spMk id="4" creationId="{344234C0-B086-F1B4-2EB0-780BC71342B0}"/>
          </ac:spMkLst>
        </pc:spChg>
        <pc:spChg chg="mod">
          <ac:chgData name="Ahmet Tas" userId="S::at429@duke.edu::403e5d72-69ad-4a9b-8efe-0440cbd510e0" providerId="AD" clId="Web-{7ABFF6BA-AA9F-4D03-B856-33DC6F57BB8F}" dt="2022-10-16T04:37:53.710" v="331" actId="1076"/>
          <ac:spMkLst>
            <pc:docMk/>
            <pc:sldMk cId="567425822" sldId="279"/>
            <ac:spMk id="10" creationId="{7A1322A6-D404-B134-D1BE-9D22CAD094F6}"/>
          </ac:spMkLst>
        </pc:spChg>
      </pc:sldChg>
      <pc:sldChg chg="addSp delSp modSp">
        <pc:chgData name="Ahmet Tas" userId="S::at429@duke.edu::403e5d72-69ad-4a9b-8efe-0440cbd510e0" providerId="AD" clId="Web-{7ABFF6BA-AA9F-4D03-B856-33DC6F57BB8F}" dt="2022-10-16T04:37:41.740" v="328" actId="14100"/>
        <pc:sldMkLst>
          <pc:docMk/>
          <pc:sldMk cId="2616542566" sldId="280"/>
        </pc:sldMkLst>
        <pc:spChg chg="del">
          <ac:chgData name="Ahmet Tas" userId="S::at429@duke.edu::403e5d72-69ad-4a9b-8efe-0440cbd510e0" providerId="AD" clId="Web-{7ABFF6BA-AA9F-4D03-B856-33DC6F57BB8F}" dt="2022-10-16T04:36:33.284" v="315"/>
          <ac:spMkLst>
            <pc:docMk/>
            <pc:sldMk cId="2616542566" sldId="280"/>
            <ac:spMk id="2" creationId="{60CCEFDC-3404-13F7-7B5A-A232C67933F4}"/>
          </ac:spMkLst>
        </pc:spChg>
        <pc:spChg chg="add del mod">
          <ac:chgData name="Ahmet Tas" userId="S::at429@duke.edu::403e5d72-69ad-4a9b-8efe-0440cbd510e0" providerId="AD" clId="Web-{7ABFF6BA-AA9F-4D03-B856-33DC6F57BB8F}" dt="2022-10-16T04:36:38.753" v="316"/>
          <ac:spMkLst>
            <pc:docMk/>
            <pc:sldMk cId="2616542566" sldId="280"/>
            <ac:spMk id="4" creationId="{1554D0E8-BC8A-D3F2-AB62-8F773C2611CB}"/>
          </ac:spMkLst>
        </pc:spChg>
        <pc:spChg chg="mod">
          <ac:chgData name="Ahmet Tas" userId="S::at429@duke.edu::403e5d72-69ad-4a9b-8efe-0440cbd510e0" providerId="AD" clId="Web-{7ABFF6BA-AA9F-4D03-B856-33DC6F57BB8F}" dt="2022-10-16T04:37:41.740" v="328" actId="14100"/>
          <ac:spMkLst>
            <pc:docMk/>
            <pc:sldMk cId="2616542566" sldId="280"/>
            <ac:spMk id="15" creationId="{E202694E-7E88-384D-9674-D85D4EBEE8B5}"/>
          </ac:spMkLst>
        </pc:spChg>
        <pc:picChg chg="mod modCrop">
          <ac:chgData name="Ahmet Tas" userId="S::at429@duke.edu::403e5d72-69ad-4a9b-8efe-0440cbd510e0" providerId="AD" clId="Web-{7ABFF6BA-AA9F-4D03-B856-33DC6F57BB8F}" dt="2022-10-16T04:37:16.864" v="321" actId="1076"/>
          <ac:picMkLst>
            <pc:docMk/>
            <pc:sldMk cId="2616542566" sldId="280"/>
            <ac:picMk id="10" creationId="{B3F7909D-1C9C-F92A-DFDE-D18CD77A4C33}"/>
          </ac:picMkLst>
        </pc:picChg>
      </pc:sldChg>
      <pc:sldChg chg="addSp delSp modSp">
        <pc:chgData name="Ahmet Tas" userId="S::at429@duke.edu::403e5d72-69ad-4a9b-8efe-0440cbd510e0" providerId="AD" clId="Web-{7ABFF6BA-AA9F-4D03-B856-33DC6F57BB8F}" dt="2022-10-16T04:36:26.221" v="314" actId="14100"/>
        <pc:sldMkLst>
          <pc:docMk/>
          <pc:sldMk cId="514005470" sldId="281"/>
        </pc:sldMkLst>
        <pc:spChg chg="del">
          <ac:chgData name="Ahmet Tas" userId="S::at429@duke.edu::403e5d72-69ad-4a9b-8efe-0440cbd510e0" providerId="AD" clId="Web-{7ABFF6BA-AA9F-4D03-B856-33DC6F57BB8F}" dt="2022-10-16T04:36:05.189" v="308"/>
          <ac:spMkLst>
            <pc:docMk/>
            <pc:sldMk cId="514005470" sldId="281"/>
            <ac:spMk id="2" creationId="{6C509BB2-E44A-1131-667A-8C4AEB9B56D9}"/>
          </ac:spMkLst>
        </pc:spChg>
        <pc:spChg chg="add del mod">
          <ac:chgData name="Ahmet Tas" userId="S::at429@duke.edu::403e5d72-69ad-4a9b-8efe-0440cbd510e0" providerId="AD" clId="Web-{7ABFF6BA-AA9F-4D03-B856-33DC6F57BB8F}" dt="2022-10-16T04:36:11.454" v="309"/>
          <ac:spMkLst>
            <pc:docMk/>
            <pc:sldMk cId="514005470" sldId="281"/>
            <ac:spMk id="4" creationId="{CD1185D8-966B-5FCC-6BF9-645B9364BBCF}"/>
          </ac:spMkLst>
        </pc:spChg>
        <pc:spChg chg="mod">
          <ac:chgData name="Ahmet Tas" userId="S::at429@duke.edu::403e5d72-69ad-4a9b-8efe-0440cbd510e0" providerId="AD" clId="Web-{7ABFF6BA-AA9F-4D03-B856-33DC6F57BB8F}" dt="2022-10-16T04:36:26.221" v="314" actId="14100"/>
          <ac:spMkLst>
            <pc:docMk/>
            <pc:sldMk cId="514005470" sldId="281"/>
            <ac:spMk id="12" creationId="{DFCC78B3-7243-A3AE-3B31-08142D089AC8}"/>
          </ac:spMkLst>
        </pc:spChg>
      </pc:sldChg>
      <pc:sldChg chg="addSp delSp modSp">
        <pc:chgData name="Ahmet Tas" userId="S::at429@duke.edu::403e5d72-69ad-4a9b-8efe-0440cbd510e0" providerId="AD" clId="Web-{7ABFF6BA-AA9F-4D03-B856-33DC6F57BB8F}" dt="2022-10-16T04:34:28.887" v="307" actId="20577"/>
        <pc:sldMkLst>
          <pc:docMk/>
          <pc:sldMk cId="2972931503" sldId="282"/>
        </pc:sldMkLst>
        <pc:spChg chg="mod">
          <ac:chgData name="Ahmet Tas" userId="S::at429@duke.edu::403e5d72-69ad-4a9b-8efe-0440cbd510e0" providerId="AD" clId="Web-{7ABFF6BA-AA9F-4D03-B856-33DC6F57BB8F}" dt="2022-10-16T04:08:54.667" v="2"/>
          <ac:spMkLst>
            <pc:docMk/>
            <pc:sldMk cId="2972931503" sldId="282"/>
            <ac:spMk id="2" creationId="{9B2E9C26-2A44-3314-ACE6-A75E5C6DC7FA}"/>
          </ac:spMkLst>
        </pc:spChg>
        <pc:spChg chg="del">
          <ac:chgData name="Ahmet Tas" userId="S::at429@duke.edu::403e5d72-69ad-4a9b-8efe-0440cbd510e0" providerId="AD" clId="Web-{7ABFF6BA-AA9F-4D03-B856-33DC6F57BB8F}" dt="2022-10-16T04:31:53.472" v="296"/>
          <ac:spMkLst>
            <pc:docMk/>
            <pc:sldMk cId="2972931503" sldId="282"/>
            <ac:spMk id="3" creationId="{30518533-3B76-07D4-6DEE-7CF7E07991B8}"/>
          </ac:spMkLst>
        </pc:spChg>
        <pc:spChg chg="mod">
          <ac:chgData name="Ahmet Tas" userId="S::at429@duke.edu::403e5d72-69ad-4a9b-8efe-0440cbd510e0" providerId="AD" clId="Web-{7ABFF6BA-AA9F-4D03-B856-33DC6F57BB8F}" dt="2022-10-16T04:09:27.403" v="8" actId="1076"/>
          <ac:spMkLst>
            <pc:docMk/>
            <pc:sldMk cId="2972931503" sldId="282"/>
            <ac:spMk id="6" creationId="{2C265B23-B551-4259-827E-35C67DDD6274}"/>
          </ac:spMkLst>
        </pc:spChg>
        <pc:spChg chg="mod topLvl">
          <ac:chgData name="Ahmet Tas" userId="S::at429@duke.edu::403e5d72-69ad-4a9b-8efe-0440cbd510e0" providerId="AD" clId="Web-{7ABFF6BA-AA9F-4D03-B856-33DC6F57BB8F}" dt="2022-10-16T04:10:02.764" v="16"/>
          <ac:spMkLst>
            <pc:docMk/>
            <pc:sldMk cId="2972931503" sldId="282"/>
            <ac:spMk id="13" creationId="{FD25AD7D-4FDE-59A0-F728-F7D3724490CE}"/>
          </ac:spMkLst>
        </pc:spChg>
        <pc:spChg chg="add del mod topLvl">
          <ac:chgData name="Ahmet Tas" userId="S::at429@duke.edu::403e5d72-69ad-4a9b-8efe-0440cbd510e0" providerId="AD" clId="Web-{7ABFF6BA-AA9F-4D03-B856-33DC6F57BB8F}" dt="2022-10-16T04:10:06.280" v="17" actId="20577"/>
          <ac:spMkLst>
            <pc:docMk/>
            <pc:sldMk cId="2972931503" sldId="282"/>
            <ac:spMk id="14" creationId="{82FFE9A5-A41C-8240-ACCA-5E6303AA1900}"/>
          </ac:spMkLst>
        </pc:spChg>
        <pc:spChg chg="add del mod">
          <ac:chgData name="Ahmet Tas" userId="S::at429@duke.edu::403e5d72-69ad-4a9b-8efe-0440cbd510e0" providerId="AD" clId="Web-{7ABFF6BA-AA9F-4D03-B856-33DC6F57BB8F}" dt="2022-10-16T04:32:00.801" v="298"/>
          <ac:spMkLst>
            <pc:docMk/>
            <pc:sldMk cId="2972931503" sldId="282"/>
            <ac:spMk id="16" creationId="{695275C0-BDC4-D5A7-BABE-5336B4235600}"/>
          </ac:spMkLst>
        </pc:spChg>
        <pc:spChg chg="mod">
          <ac:chgData name="Ahmet Tas" userId="S::at429@duke.edu::403e5d72-69ad-4a9b-8efe-0440cbd510e0" providerId="AD" clId="Web-{7ABFF6BA-AA9F-4D03-B856-33DC6F57BB8F}" dt="2022-10-16T04:10:08.952" v="18" actId="20577"/>
          <ac:spMkLst>
            <pc:docMk/>
            <pc:sldMk cId="2972931503" sldId="282"/>
            <ac:spMk id="28" creationId="{817124FA-61D6-F8E5-2545-15017F09D2DD}"/>
          </ac:spMkLst>
        </pc:spChg>
        <pc:spChg chg="add mod">
          <ac:chgData name="Ahmet Tas" userId="S::at429@duke.edu::403e5d72-69ad-4a9b-8efe-0440cbd510e0" providerId="AD" clId="Web-{7ABFF6BA-AA9F-4D03-B856-33DC6F57BB8F}" dt="2022-10-16T04:34:28.887" v="307" actId="20577"/>
          <ac:spMkLst>
            <pc:docMk/>
            <pc:sldMk cId="2972931503" sldId="282"/>
            <ac:spMk id="29" creationId="{09E2465F-6242-D1E3-1559-A0337180C161}"/>
          </ac:spMkLst>
        </pc:spChg>
        <pc:grpChg chg="add del mod">
          <ac:chgData name="Ahmet Tas" userId="S::at429@duke.edu::403e5d72-69ad-4a9b-8efe-0440cbd510e0" providerId="AD" clId="Web-{7ABFF6BA-AA9F-4D03-B856-33DC6F57BB8F}" dt="2022-10-16T04:10:02.764" v="16"/>
          <ac:grpSpMkLst>
            <pc:docMk/>
            <pc:sldMk cId="2972931503" sldId="282"/>
            <ac:grpSpMk id="11" creationId="{072B4D91-7359-112E-07F3-C5BA119A438D}"/>
          </ac:grpSpMkLst>
        </pc:grpChg>
        <pc:grpChg chg="mod">
          <ac:chgData name="Ahmet Tas" userId="S::at429@duke.edu::403e5d72-69ad-4a9b-8efe-0440cbd510e0" providerId="AD" clId="Web-{7ABFF6BA-AA9F-4D03-B856-33DC6F57BB8F}" dt="2022-10-16T04:09:31.309" v="9" actId="1076"/>
          <ac:grpSpMkLst>
            <pc:docMk/>
            <pc:sldMk cId="2972931503" sldId="282"/>
            <ac:grpSpMk id="25" creationId="{32C03192-C643-04D5-8B0A-127941F1AD1B}"/>
          </ac:grpSpMkLst>
        </pc:grpChg>
        <pc:grpChg chg="del mod">
          <ac:chgData name="Ahmet Tas" userId="S::at429@duke.edu::403e5d72-69ad-4a9b-8efe-0440cbd510e0" providerId="AD" clId="Web-{7ABFF6BA-AA9F-4D03-B856-33DC6F57BB8F}" dt="2022-10-16T04:10:11.686" v="19"/>
          <ac:grpSpMkLst>
            <pc:docMk/>
            <pc:sldMk cId="2972931503" sldId="282"/>
            <ac:grpSpMk id="26" creationId="{609254E3-B80B-B790-D369-BEAB3467BA8A}"/>
          </ac:grpSpMkLst>
        </pc:grpChg>
      </pc:sldChg>
      <pc:sldChg chg="modSp">
        <pc:chgData name="Ahmet Tas" userId="S::at429@duke.edu::403e5d72-69ad-4a9b-8efe-0440cbd510e0" providerId="AD" clId="Web-{7ABFF6BA-AA9F-4D03-B856-33DC6F57BB8F}" dt="2022-10-16T04:29:42.294" v="243" actId="20577"/>
        <pc:sldMkLst>
          <pc:docMk/>
          <pc:sldMk cId="924523145" sldId="283"/>
        </pc:sldMkLst>
        <pc:spChg chg="mod">
          <ac:chgData name="Ahmet Tas" userId="S::at429@duke.edu::403e5d72-69ad-4a9b-8efe-0440cbd510e0" providerId="AD" clId="Web-{7ABFF6BA-AA9F-4D03-B856-33DC6F57BB8F}" dt="2022-10-16T04:29:42.294" v="243" actId="20577"/>
          <ac:spMkLst>
            <pc:docMk/>
            <pc:sldMk cId="924523145" sldId="283"/>
            <ac:spMk id="2" creationId="{7C30C7E6-B39D-965D-E1EE-08A4F89A86B1}"/>
          </ac:spMkLst>
        </pc:spChg>
      </pc:sldChg>
      <pc:sldChg chg="modSp">
        <pc:chgData name="Ahmet Tas" userId="S::at429@duke.edu::403e5d72-69ad-4a9b-8efe-0440cbd510e0" providerId="AD" clId="Web-{7ABFF6BA-AA9F-4D03-B856-33DC6F57BB8F}" dt="2022-10-16T04:38:58.479" v="346"/>
        <pc:sldMkLst>
          <pc:docMk/>
          <pc:sldMk cId="822713974" sldId="284"/>
        </pc:sldMkLst>
        <pc:spChg chg="mod">
          <ac:chgData name="Ahmet Tas" userId="S::at429@duke.edu::403e5d72-69ad-4a9b-8efe-0440cbd510e0" providerId="AD" clId="Web-{7ABFF6BA-AA9F-4D03-B856-33DC6F57BB8F}" dt="2022-10-16T04:38:20.602" v="342" actId="20577"/>
          <ac:spMkLst>
            <pc:docMk/>
            <pc:sldMk cId="822713974" sldId="284"/>
            <ac:spMk id="2" creationId="{4959FEB8-E343-96F2-8A99-80B4D236C64C}"/>
          </ac:spMkLst>
        </pc:spChg>
        <pc:picChg chg="mod modCrop">
          <ac:chgData name="Ahmet Tas" userId="S::at429@duke.edu::403e5d72-69ad-4a9b-8efe-0440cbd510e0" providerId="AD" clId="Web-{7ABFF6BA-AA9F-4D03-B856-33DC6F57BB8F}" dt="2022-10-16T04:38:58.479" v="346"/>
          <ac:picMkLst>
            <pc:docMk/>
            <pc:sldMk cId="822713974" sldId="284"/>
            <ac:picMk id="5" creationId="{6F6FD3A8-F97F-6B8A-306D-0E789DF1EDE7}"/>
          </ac:picMkLst>
        </pc:picChg>
      </pc:sldChg>
      <pc:sldChg chg="modSp add ord replId">
        <pc:chgData name="Ahmet Tas" userId="S::at429@duke.edu::403e5d72-69ad-4a9b-8efe-0440cbd510e0" providerId="AD" clId="Web-{7ABFF6BA-AA9F-4D03-B856-33DC6F57BB8F}" dt="2022-10-16T04:30:08.764" v="254" actId="20577"/>
        <pc:sldMkLst>
          <pc:docMk/>
          <pc:sldMk cId="2788696862" sldId="286"/>
        </pc:sldMkLst>
        <pc:spChg chg="mod">
          <ac:chgData name="Ahmet Tas" userId="S::at429@duke.edu::403e5d72-69ad-4a9b-8efe-0440cbd510e0" providerId="AD" clId="Web-{7ABFF6BA-AA9F-4D03-B856-33DC6F57BB8F}" dt="2022-10-16T04:30:08.764" v="254" actId="20577"/>
          <ac:spMkLst>
            <pc:docMk/>
            <pc:sldMk cId="2788696862" sldId="286"/>
            <ac:spMk id="6" creationId="{80506DB1-5A61-0268-A03B-C737D67B6586}"/>
          </ac:spMkLst>
        </pc:spChg>
      </pc:sldChg>
      <pc:sldChg chg="add del">
        <pc:chgData name="Ahmet Tas" userId="S::at429@duke.edu::403e5d72-69ad-4a9b-8efe-0440cbd510e0" providerId="AD" clId="Web-{7ABFF6BA-AA9F-4D03-B856-33DC6F57BB8F}" dt="2022-10-16T04:09:38.778" v="11"/>
        <pc:sldMkLst>
          <pc:docMk/>
          <pc:sldMk cId="3743275321" sldId="286"/>
        </pc:sldMkLst>
      </pc:sldChg>
      <pc:sldChg chg="modSp add ord replId">
        <pc:chgData name="Ahmet Tas" userId="S::at429@duke.edu::403e5d72-69ad-4a9b-8efe-0440cbd510e0" providerId="AD" clId="Web-{7ABFF6BA-AA9F-4D03-B856-33DC6F57BB8F}" dt="2022-10-16T04:40:44.969" v="377" actId="20577"/>
        <pc:sldMkLst>
          <pc:docMk/>
          <pc:sldMk cId="266086178" sldId="287"/>
        </pc:sldMkLst>
        <pc:spChg chg="mod">
          <ac:chgData name="Ahmet Tas" userId="S::at429@duke.edu::403e5d72-69ad-4a9b-8efe-0440cbd510e0" providerId="AD" clId="Web-{7ABFF6BA-AA9F-4D03-B856-33DC6F57BB8F}" dt="2022-10-16T04:40:44.969" v="377" actId="20577"/>
          <ac:spMkLst>
            <pc:docMk/>
            <pc:sldMk cId="266086178" sldId="287"/>
            <ac:spMk id="6" creationId="{80506DB1-5A61-0268-A03B-C737D67B6586}"/>
          </ac:spMkLst>
        </pc:spChg>
      </pc:sldChg>
    </pc:docChg>
  </pc:docChgLst>
  <pc:docChgLst>
    <pc:chgData name="Sarah Guo" userId="d8954fb8-9b17-4c2b-a35a-f3ed862b86bc" providerId="ADAL" clId="{E06C7E23-4EC3-4C5F-AFA7-957E20856102}"/>
    <pc:docChg chg="custSel modSld">
      <pc:chgData name="Sarah Guo" userId="d8954fb8-9b17-4c2b-a35a-f3ed862b86bc" providerId="ADAL" clId="{E06C7E23-4EC3-4C5F-AFA7-957E20856102}" dt="2022-10-16T19:59:26.625" v="3" actId="313"/>
      <pc:docMkLst>
        <pc:docMk/>
      </pc:docMkLst>
      <pc:sldChg chg="modSp mod">
        <pc:chgData name="Sarah Guo" userId="d8954fb8-9b17-4c2b-a35a-f3ed862b86bc" providerId="ADAL" clId="{E06C7E23-4EC3-4C5F-AFA7-957E20856102}" dt="2022-10-16T19:59:26.625" v="3" actId="313"/>
        <pc:sldMkLst>
          <pc:docMk/>
          <pc:sldMk cId="2972931503" sldId="282"/>
        </pc:sldMkLst>
        <pc:spChg chg="mod">
          <ac:chgData name="Sarah Guo" userId="d8954fb8-9b17-4c2b-a35a-f3ed862b86bc" providerId="ADAL" clId="{E06C7E23-4EC3-4C5F-AFA7-957E20856102}" dt="2022-10-16T19:59:26.625" v="3" actId="313"/>
          <ac:spMkLst>
            <pc:docMk/>
            <pc:sldMk cId="2972931503" sldId="282"/>
            <ac:spMk id="35" creationId="{1D7A02D9-C28A-7F4B-1C9A-0F5091FEFDD8}"/>
          </ac:spMkLst>
        </pc:spChg>
      </pc:sldChg>
      <pc:sldChg chg="modSp mod">
        <pc:chgData name="Sarah Guo" userId="d8954fb8-9b17-4c2b-a35a-f3ed862b86bc" providerId="ADAL" clId="{E06C7E23-4EC3-4C5F-AFA7-957E20856102}" dt="2022-10-16T19:43:32.062" v="1" actId="20577"/>
        <pc:sldMkLst>
          <pc:docMk/>
          <pc:sldMk cId="2335781258" sldId="288"/>
        </pc:sldMkLst>
        <pc:spChg chg="mod">
          <ac:chgData name="Sarah Guo" userId="d8954fb8-9b17-4c2b-a35a-f3ed862b86bc" providerId="ADAL" clId="{E06C7E23-4EC3-4C5F-AFA7-957E20856102}" dt="2022-10-16T19:43:32.062" v="1" actId="20577"/>
          <ac:spMkLst>
            <pc:docMk/>
            <pc:sldMk cId="2335781258" sldId="288"/>
            <ac:spMk id="4" creationId="{4288859B-2407-4516-6E10-995E044148B1}"/>
          </ac:spMkLst>
        </pc:spChg>
      </pc:sldChg>
    </pc:docChg>
  </pc:docChgLst>
  <pc:docChgLst>
    <pc:chgData name="Chiyu Wang" userId="04cdba72-ae31-45c9-bb75-cd094cecc039" providerId="ADAL" clId="{31761F35-E3DB-B143-8396-D44EFE4A9EF6}"/>
    <pc:docChg chg="undo custSel addSld delSld modSld modMainMaster">
      <pc:chgData name="Chiyu Wang" userId="04cdba72-ae31-45c9-bb75-cd094cecc039" providerId="ADAL" clId="{31761F35-E3DB-B143-8396-D44EFE4A9EF6}" dt="2022-10-16T19:54:56.561" v="3100" actId="1035"/>
      <pc:docMkLst>
        <pc:docMk/>
      </pc:docMkLst>
      <pc:sldChg chg="addSp delSp modSp mod setBg delDesignElem chgLayout">
        <pc:chgData name="Chiyu Wang" userId="04cdba72-ae31-45c9-bb75-cd094cecc039" providerId="ADAL" clId="{31761F35-E3DB-B143-8396-D44EFE4A9EF6}" dt="2022-10-16T04:20:22.023" v="2603" actId="1076"/>
        <pc:sldMkLst>
          <pc:docMk/>
          <pc:sldMk cId="1607881277" sldId="256"/>
        </pc:sldMkLst>
        <pc:spChg chg="mod ord">
          <ac:chgData name="Chiyu Wang" userId="04cdba72-ae31-45c9-bb75-cd094cecc039" providerId="ADAL" clId="{31761F35-E3DB-B143-8396-D44EFE4A9EF6}" dt="2022-10-16T00:27:48.122" v="412" actId="1036"/>
          <ac:spMkLst>
            <pc:docMk/>
            <pc:sldMk cId="1607881277" sldId="256"/>
            <ac:spMk id="2" creationId="{2F3E2CB6-6585-442B-E13C-454D792736E8}"/>
          </ac:spMkLst>
        </pc:spChg>
        <pc:spChg chg="mod ord">
          <ac:chgData name="Chiyu Wang" userId="04cdba72-ae31-45c9-bb75-cd094cecc039" providerId="ADAL" clId="{31761F35-E3DB-B143-8396-D44EFE4A9EF6}" dt="2022-10-16T00:27:53.993" v="413" actId="1076"/>
          <ac:spMkLst>
            <pc:docMk/>
            <pc:sldMk cId="1607881277" sldId="256"/>
            <ac:spMk id="3" creationId="{2A402B93-84BA-38BE-3E9D-F29CC3268FFD}"/>
          </ac:spMkLst>
        </pc:spChg>
        <pc:spChg chg="add del mod">
          <ac:chgData name="Chiyu Wang" userId="04cdba72-ae31-45c9-bb75-cd094cecc039" providerId="ADAL" clId="{31761F35-E3DB-B143-8396-D44EFE4A9EF6}" dt="2022-10-16T02:29:42.262" v="955" actId="478"/>
          <ac:spMkLst>
            <pc:docMk/>
            <pc:sldMk cId="1607881277" sldId="256"/>
            <ac:spMk id="4" creationId="{4352289A-1267-0633-5902-BF242C38D1D5}"/>
          </ac:spMkLst>
        </pc:spChg>
        <pc:spChg chg="del mod">
          <ac:chgData name="Chiyu Wang" userId="04cdba72-ae31-45c9-bb75-cd094cecc039" providerId="ADAL" clId="{31761F35-E3DB-B143-8396-D44EFE4A9EF6}" dt="2022-10-15T23:11:46.211" v="58" actId="478"/>
          <ac:spMkLst>
            <pc:docMk/>
            <pc:sldMk cId="1607881277" sldId="256"/>
            <ac:spMk id="4" creationId="{DFC9218B-FD54-EE10-D124-ACD879F912C1}"/>
          </ac:spMkLst>
        </pc:spChg>
        <pc:spChg chg="add mod topLvl">
          <ac:chgData name="Chiyu Wang" userId="04cdba72-ae31-45c9-bb75-cd094cecc039" providerId="ADAL" clId="{31761F35-E3DB-B143-8396-D44EFE4A9EF6}" dt="2022-10-16T04:20:22.023" v="2603" actId="1076"/>
          <ac:spMkLst>
            <pc:docMk/>
            <pc:sldMk cId="1607881277" sldId="256"/>
            <ac:spMk id="5" creationId="{C8C522D0-D983-10F4-9D4F-A7F82BF40316}"/>
          </ac:spMkLst>
        </pc:spChg>
        <pc:spChg chg="add mod">
          <ac:chgData name="Chiyu Wang" userId="04cdba72-ae31-45c9-bb75-cd094cecc039" providerId="ADAL" clId="{31761F35-E3DB-B143-8396-D44EFE4A9EF6}" dt="2022-10-16T00:27:48.122" v="412" actId="1036"/>
          <ac:spMkLst>
            <pc:docMk/>
            <pc:sldMk cId="1607881277" sldId="256"/>
            <ac:spMk id="10" creationId="{26AF5596-B972-E536-BFE6-CD18F68F7D47}"/>
          </ac:spMkLst>
        </pc:spChg>
        <pc:spChg chg="add del">
          <ac:chgData name="Chiyu Wang" userId="04cdba72-ae31-45c9-bb75-cd094cecc039" providerId="ADAL" clId="{31761F35-E3DB-B143-8396-D44EFE4A9EF6}" dt="2022-10-15T23:16:43.708" v="165"/>
          <ac:spMkLst>
            <pc:docMk/>
            <pc:sldMk cId="1607881277" sldId="256"/>
            <ac:spMk id="1031" creationId="{17CDB40A-75BB-4498-A20B-59C3984A3A94}"/>
          </ac:spMkLst>
        </pc:spChg>
        <pc:grpChg chg="add del mod">
          <ac:chgData name="Chiyu Wang" userId="04cdba72-ae31-45c9-bb75-cd094cecc039" providerId="ADAL" clId="{31761F35-E3DB-B143-8396-D44EFE4A9EF6}" dt="2022-10-16T02:38:59.534" v="1143" actId="165"/>
          <ac:grpSpMkLst>
            <pc:docMk/>
            <pc:sldMk cId="1607881277" sldId="256"/>
            <ac:grpSpMk id="6" creationId="{ED38D1A5-2D69-9E9D-F053-B9B1D227BA1D}"/>
          </ac:grpSpMkLst>
        </pc:grpChg>
        <pc:picChg chg="add del mod">
          <ac:chgData name="Chiyu Wang" userId="04cdba72-ae31-45c9-bb75-cd094cecc039" providerId="ADAL" clId="{31761F35-E3DB-B143-8396-D44EFE4A9EF6}" dt="2022-10-15T23:21:00.847" v="222" actId="478"/>
          <ac:picMkLst>
            <pc:docMk/>
            <pc:sldMk cId="1607881277" sldId="256"/>
            <ac:picMk id="6" creationId="{2F6D7D41-2773-7A79-367E-DE68EB369A80}"/>
          </ac:picMkLst>
        </pc:picChg>
        <pc:picChg chg="del">
          <ac:chgData name="Chiyu Wang" userId="04cdba72-ae31-45c9-bb75-cd094cecc039" providerId="ADAL" clId="{31761F35-E3DB-B143-8396-D44EFE4A9EF6}" dt="2022-10-15T23:05:58.395" v="31" actId="21"/>
          <ac:picMkLst>
            <pc:docMk/>
            <pc:sldMk cId="1607881277" sldId="256"/>
            <ac:picMk id="7" creationId="{9C5D899F-9C77-7593-DA07-A17F61101C2F}"/>
          </ac:picMkLst>
        </pc:picChg>
        <pc:picChg chg="add del mod ord">
          <ac:chgData name="Chiyu Wang" userId="04cdba72-ae31-45c9-bb75-cd094cecc039" providerId="ADAL" clId="{31761F35-E3DB-B143-8396-D44EFE4A9EF6}" dt="2022-10-15T23:16:49.653" v="169" actId="478"/>
          <ac:picMkLst>
            <pc:docMk/>
            <pc:sldMk cId="1607881277" sldId="256"/>
            <ac:picMk id="1026" creationId="{029D031E-D006-A6F2-1802-8A8F340A31BD}"/>
          </ac:picMkLst>
        </pc:picChg>
        <pc:picChg chg="add mod">
          <ac:chgData name="Chiyu Wang" userId="04cdba72-ae31-45c9-bb75-cd094cecc039" providerId="ADAL" clId="{31761F35-E3DB-B143-8396-D44EFE4A9EF6}" dt="2022-10-16T04:20:18.579" v="2602" actId="14100"/>
          <ac:picMkLst>
            <pc:docMk/>
            <pc:sldMk cId="1607881277" sldId="256"/>
            <ac:picMk id="1026" creationId="{D6DA1505-A58E-CF81-C360-A2E3A9CA4198}"/>
          </ac:picMkLst>
        </pc:picChg>
        <pc:picChg chg="add del mod">
          <ac:chgData name="Chiyu Wang" userId="04cdba72-ae31-45c9-bb75-cd094cecc039" providerId="ADAL" clId="{31761F35-E3DB-B143-8396-D44EFE4A9EF6}" dt="2022-10-15T23:17:06.756" v="174" actId="478"/>
          <ac:picMkLst>
            <pc:docMk/>
            <pc:sldMk cId="1607881277" sldId="256"/>
            <ac:picMk id="1028" creationId="{F0E2BBC4-B964-D8AE-C415-B224D3C9172A}"/>
          </ac:picMkLst>
        </pc:picChg>
        <pc:picChg chg="add del mod topLvl">
          <ac:chgData name="Chiyu Wang" userId="04cdba72-ae31-45c9-bb75-cd094cecc039" providerId="ADAL" clId="{31761F35-E3DB-B143-8396-D44EFE4A9EF6}" dt="2022-10-16T02:39:36.920" v="1156" actId="478"/>
          <ac:picMkLst>
            <pc:docMk/>
            <pc:sldMk cId="1607881277" sldId="256"/>
            <ac:picMk id="1030" creationId="{2E2FDBE2-03FA-4750-7B70-A68AB089D5CB}"/>
          </ac:picMkLst>
        </pc:picChg>
        <pc:picChg chg="add del mod">
          <ac:chgData name="Chiyu Wang" userId="04cdba72-ae31-45c9-bb75-cd094cecc039" providerId="ADAL" clId="{31761F35-E3DB-B143-8396-D44EFE4A9EF6}" dt="2022-10-15T23:21:21.225" v="227" actId="478"/>
          <ac:picMkLst>
            <pc:docMk/>
            <pc:sldMk cId="1607881277" sldId="256"/>
            <ac:picMk id="1032" creationId="{49533EA5-3AC4-3283-4B11-848E8E7310F8}"/>
          </ac:picMkLst>
        </pc:picChg>
        <pc:picChg chg="add mod">
          <ac:chgData name="Chiyu Wang" userId="04cdba72-ae31-45c9-bb75-cd094cecc039" providerId="ADAL" clId="{31761F35-E3DB-B143-8396-D44EFE4A9EF6}" dt="2022-10-16T02:34:27.090" v="1118" actId="1037"/>
          <ac:picMkLst>
            <pc:docMk/>
            <pc:sldMk cId="1607881277" sldId="256"/>
            <ac:picMk id="1034" creationId="{F6A11F4A-8FF6-6F52-1FD8-F9D0C49C23B5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39:56.952" v="2886" actId="207"/>
        <pc:sldMkLst>
          <pc:docMk/>
          <pc:sldMk cId="2802722898" sldId="257"/>
        </pc:sldMkLst>
        <pc:spChg chg="mod ord">
          <ac:chgData name="Chiyu Wang" userId="04cdba72-ae31-45c9-bb75-cd094cecc039" providerId="ADAL" clId="{31761F35-E3DB-B143-8396-D44EFE4A9EF6}" dt="2022-10-16T19:37:16.672" v="2857"/>
          <ac:spMkLst>
            <pc:docMk/>
            <pc:sldMk cId="2802722898" sldId="257"/>
            <ac:spMk id="2" creationId="{8BAA3520-3CF3-662F-CCF6-77C6984958AC}"/>
          </ac:spMkLst>
        </pc:spChg>
        <pc:spChg chg="add del mod ord">
          <ac:chgData name="Chiyu Wang" userId="04cdba72-ae31-45c9-bb75-cd094cecc039" providerId="ADAL" clId="{31761F35-E3DB-B143-8396-D44EFE4A9EF6}" dt="2022-10-16T19:39:48.492" v="2885" actId="478"/>
          <ac:spMkLst>
            <pc:docMk/>
            <pc:sldMk cId="2802722898" sldId="257"/>
            <ac:spMk id="3" creationId="{1254B627-7F2E-E7D3-0619-A62EBB53E482}"/>
          </ac:spMkLst>
        </pc:spChg>
        <pc:spChg chg="del mod ord">
          <ac:chgData name="Chiyu Wang" userId="04cdba72-ae31-45c9-bb75-cd094cecc039" providerId="ADAL" clId="{31761F35-E3DB-B143-8396-D44EFE4A9EF6}" dt="2022-10-16T02:17:29.886" v="838" actId="478"/>
          <ac:spMkLst>
            <pc:docMk/>
            <pc:sldMk cId="2802722898" sldId="257"/>
            <ac:spMk id="3" creationId="{4E336A5A-2B1E-DBB6-FD6D-8F3D1A4E07BB}"/>
          </ac:spMkLst>
        </pc:spChg>
        <pc:spChg chg="add mod">
          <ac:chgData name="Chiyu Wang" userId="04cdba72-ae31-45c9-bb75-cd094cecc039" providerId="ADAL" clId="{31761F35-E3DB-B143-8396-D44EFE4A9EF6}" dt="2022-10-16T02:16:26.250" v="767" actId="1076"/>
          <ac:spMkLst>
            <pc:docMk/>
            <pc:sldMk cId="2802722898" sldId="257"/>
            <ac:spMk id="4" creationId="{DA2E1694-D427-2B20-3EAE-2C2A7FA2DEDC}"/>
          </ac:spMkLst>
        </pc:spChg>
        <pc:spChg chg="add mod">
          <ac:chgData name="Chiyu Wang" userId="04cdba72-ae31-45c9-bb75-cd094cecc039" providerId="ADAL" clId="{31761F35-E3DB-B143-8396-D44EFE4A9EF6}" dt="2022-10-16T19:39:56.952" v="2886" actId="207"/>
          <ac:spMkLst>
            <pc:docMk/>
            <pc:sldMk cId="2802722898" sldId="257"/>
            <ac:spMk id="5" creationId="{039FBC49-015C-8390-22E0-EB36123A046E}"/>
          </ac:spMkLst>
        </pc:spChg>
        <pc:spChg chg="del mod">
          <ac:chgData name="Chiyu Wang" userId="04cdba72-ae31-45c9-bb75-cd094cecc039" providerId="ADAL" clId="{31761F35-E3DB-B143-8396-D44EFE4A9EF6}" dt="2022-10-15T23:11:06.645" v="52" actId="21"/>
          <ac:spMkLst>
            <pc:docMk/>
            <pc:sldMk cId="2802722898" sldId="257"/>
            <ac:spMk id="6" creationId="{5AB5B1C6-4300-BD45-1187-AC0C0F96AA5D}"/>
          </ac:spMkLst>
        </pc:spChg>
        <pc:spChg chg="add mod">
          <ac:chgData name="Chiyu Wang" userId="04cdba72-ae31-45c9-bb75-cd094cecc039" providerId="ADAL" clId="{31761F35-E3DB-B143-8396-D44EFE4A9EF6}" dt="2022-10-16T02:17:23.345" v="827" actId="20577"/>
          <ac:spMkLst>
            <pc:docMk/>
            <pc:sldMk cId="2802722898" sldId="257"/>
            <ac:spMk id="6" creationId="{A5D3F879-E51B-7BFF-0EB6-1386BDEF48FF}"/>
          </ac:spMkLst>
        </pc:spChg>
        <pc:spChg chg="add mod">
          <ac:chgData name="Chiyu Wang" userId="04cdba72-ae31-45c9-bb75-cd094cecc039" providerId="ADAL" clId="{31761F35-E3DB-B143-8396-D44EFE4A9EF6}" dt="2022-10-16T19:39:56.952" v="2886" actId="207"/>
          <ac:spMkLst>
            <pc:docMk/>
            <pc:sldMk cId="2802722898" sldId="257"/>
            <ac:spMk id="7" creationId="{4C1096F2-B9FD-040B-2F8F-986AC8A5D7BC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2802722898" sldId="257"/>
            <ac:spMk id="8" creationId="{94F249A7-892B-4E45-5E99-E8829C0DF824}"/>
          </ac:spMkLst>
        </pc:spChg>
        <pc:spChg chg="add del mod">
          <ac:chgData name="Chiyu Wang" userId="04cdba72-ae31-45c9-bb75-cd094cecc039" providerId="ADAL" clId="{31761F35-E3DB-B143-8396-D44EFE4A9EF6}" dt="2022-10-16T02:17:33.043" v="839" actId="478"/>
          <ac:spMkLst>
            <pc:docMk/>
            <pc:sldMk cId="2802722898" sldId="257"/>
            <ac:spMk id="9" creationId="{4285F254-2004-B789-B9D0-4346115756D5}"/>
          </ac:spMkLst>
        </pc:spChg>
        <pc:picChg chg="del mod">
          <ac:chgData name="Chiyu Wang" userId="04cdba72-ae31-45c9-bb75-cd094cecc039" providerId="ADAL" clId="{31761F35-E3DB-B143-8396-D44EFE4A9EF6}" dt="2022-10-15T23:11:40.246" v="56" actId="478"/>
          <ac:picMkLst>
            <pc:docMk/>
            <pc:sldMk cId="2802722898" sldId="257"/>
            <ac:picMk id="9" creationId="{F3A695AB-5495-BAF4-24A4-61AA9B5DC11D}"/>
          </ac:picMkLst>
        </pc:picChg>
        <pc:picChg chg="del">
          <ac:chgData name="Chiyu Wang" userId="04cdba72-ae31-45c9-bb75-cd094cecc039" providerId="ADAL" clId="{31761F35-E3DB-B143-8396-D44EFE4A9EF6}" dt="2022-10-15T23:23:11.454" v="238" actId="21"/>
          <ac:picMkLst>
            <pc:docMk/>
            <pc:sldMk cId="2802722898" sldId="257"/>
            <ac:picMk id="10" creationId="{C2C1C4CD-86A2-4CE0-9A62-0F7C4F60D0C9}"/>
          </ac:picMkLst>
        </pc:picChg>
      </pc:sldChg>
      <pc:sldChg chg="addSp delSp modSp mod chgLayout">
        <pc:chgData name="Chiyu Wang" userId="04cdba72-ae31-45c9-bb75-cd094cecc039" providerId="ADAL" clId="{31761F35-E3DB-B143-8396-D44EFE4A9EF6}" dt="2022-10-16T19:54:56.561" v="3100" actId="1035"/>
        <pc:sldMkLst>
          <pc:docMk/>
          <pc:sldMk cId="1495258740" sldId="258"/>
        </pc:sldMkLst>
        <pc:spChg chg="mod ord">
          <ac:chgData name="Chiyu Wang" userId="04cdba72-ae31-45c9-bb75-cd094cecc039" providerId="ADAL" clId="{31761F35-E3DB-B143-8396-D44EFE4A9EF6}" dt="2022-10-16T04:25:47.747" v="2681" actId="113"/>
          <ac:spMkLst>
            <pc:docMk/>
            <pc:sldMk cId="1495258740" sldId="258"/>
            <ac:spMk id="2" creationId="{B77D96A3-E028-D093-466C-8D7981754C79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1495258740" sldId="258"/>
            <ac:spMk id="3" creationId="{41BBABDA-AD9D-FDBB-A04E-90FDA864524F}"/>
          </ac:spMkLst>
        </pc:spChg>
        <pc:spChg chg="del mod ord">
          <ac:chgData name="Chiyu Wang" userId="04cdba72-ae31-45c9-bb75-cd094cecc039" providerId="ADAL" clId="{31761F35-E3DB-B143-8396-D44EFE4A9EF6}" dt="2022-10-16T01:45:25.954" v="498" actId="478"/>
          <ac:spMkLst>
            <pc:docMk/>
            <pc:sldMk cId="1495258740" sldId="258"/>
            <ac:spMk id="3" creationId="{5984136F-8D51-A4D8-B67A-C671B5B1CC99}"/>
          </ac:spMkLst>
        </pc:spChg>
        <pc:spChg chg="add del mod ord">
          <ac:chgData name="Chiyu Wang" userId="04cdba72-ae31-45c9-bb75-cd094cecc039" providerId="ADAL" clId="{31761F35-E3DB-B143-8396-D44EFE4A9EF6}" dt="2022-10-16T02:45:57.610" v="1218" actId="478"/>
          <ac:spMkLst>
            <pc:docMk/>
            <pc:sldMk cId="1495258740" sldId="258"/>
            <ac:spMk id="3" creationId="{DA9B1BE8-0B5A-9AB2-D84E-71415AC39239}"/>
          </ac:spMkLst>
        </pc:spChg>
        <pc:spChg chg="add mod">
          <ac:chgData name="Chiyu Wang" userId="04cdba72-ae31-45c9-bb75-cd094cecc039" providerId="ADAL" clId="{31761F35-E3DB-B143-8396-D44EFE4A9EF6}" dt="2022-10-16T16:42:09.911" v="2707" actId="403"/>
          <ac:spMkLst>
            <pc:docMk/>
            <pc:sldMk cId="1495258740" sldId="258"/>
            <ac:spMk id="4" creationId="{E85FDD71-C1AF-48B6-8C19-297ACFEC2193}"/>
          </ac:spMkLst>
        </pc:spChg>
        <pc:spChg chg="add mod">
          <ac:chgData name="Chiyu Wang" userId="04cdba72-ae31-45c9-bb75-cd094cecc039" providerId="ADAL" clId="{31761F35-E3DB-B143-8396-D44EFE4A9EF6}" dt="2022-10-16T03:55:05.191" v="2193" actId="1076"/>
          <ac:spMkLst>
            <pc:docMk/>
            <pc:sldMk cId="1495258740" sldId="258"/>
            <ac:spMk id="5" creationId="{20720E8B-A784-124C-0323-5F05EBAF92D0}"/>
          </ac:spMkLst>
        </pc:spChg>
        <pc:spChg chg="del">
          <ac:chgData name="Chiyu Wang" userId="04cdba72-ae31-45c9-bb75-cd094cecc039" providerId="ADAL" clId="{31761F35-E3DB-B143-8396-D44EFE4A9EF6}" dt="2022-10-16T00:04:14.597" v="243" actId="478"/>
          <ac:spMkLst>
            <pc:docMk/>
            <pc:sldMk cId="1495258740" sldId="258"/>
            <ac:spMk id="6" creationId="{6B15C723-27D7-F34D-69C8-947E1E656CE9}"/>
          </ac:spMkLst>
        </pc:spChg>
        <pc:spChg chg="add mod">
          <ac:chgData name="Chiyu Wang" userId="04cdba72-ae31-45c9-bb75-cd094cecc039" providerId="ADAL" clId="{31761F35-E3DB-B143-8396-D44EFE4A9EF6}" dt="2022-10-16T03:54:57.353" v="2191" actId="1036"/>
          <ac:spMkLst>
            <pc:docMk/>
            <pc:sldMk cId="1495258740" sldId="258"/>
            <ac:spMk id="6" creationId="{6E4D0E2A-6B06-B032-87CD-FA594CDB978B}"/>
          </ac:spMkLst>
        </pc:spChg>
        <pc:spChg chg="add mod">
          <ac:chgData name="Chiyu Wang" userId="04cdba72-ae31-45c9-bb75-cd094cecc039" providerId="ADAL" clId="{31761F35-E3DB-B143-8396-D44EFE4A9EF6}" dt="2022-10-16T16:41:56.759" v="2699" actId="2711"/>
          <ac:spMkLst>
            <pc:docMk/>
            <pc:sldMk cId="1495258740" sldId="258"/>
            <ac:spMk id="7" creationId="{9B5CDEB6-3D26-0016-F6B9-6F6703D6606F}"/>
          </ac:spMkLst>
        </pc:spChg>
        <pc:spChg chg="add del mod">
          <ac:chgData name="Chiyu Wang" userId="04cdba72-ae31-45c9-bb75-cd094cecc039" providerId="ADAL" clId="{31761F35-E3DB-B143-8396-D44EFE4A9EF6}" dt="2022-10-16T01:44:40.046" v="480" actId="478"/>
          <ac:spMkLst>
            <pc:docMk/>
            <pc:sldMk cId="1495258740" sldId="258"/>
            <ac:spMk id="7" creationId="{C242FD5A-B3A7-3E59-86B2-BFDFE36FCE41}"/>
          </ac:spMkLst>
        </pc:spChg>
        <pc:spChg chg="add del mod ord">
          <ac:chgData name="Chiyu Wang" userId="04cdba72-ae31-45c9-bb75-cd094cecc039" providerId="ADAL" clId="{31761F35-E3DB-B143-8396-D44EFE4A9EF6}" dt="2022-10-16T04:25:30.883" v="2678" actId="478"/>
          <ac:spMkLst>
            <pc:docMk/>
            <pc:sldMk cId="1495258740" sldId="258"/>
            <ac:spMk id="8" creationId="{2A214F38-DCE5-92DA-794A-33A1B6CC47DB}"/>
          </ac:spMkLst>
        </pc:spChg>
        <pc:spChg chg="add del mod">
          <ac:chgData name="Chiyu Wang" userId="04cdba72-ae31-45c9-bb75-cd094cecc039" providerId="ADAL" clId="{31761F35-E3DB-B143-8396-D44EFE4A9EF6}" dt="2022-10-16T01:44:40.046" v="480" actId="478"/>
          <ac:spMkLst>
            <pc:docMk/>
            <pc:sldMk cId="1495258740" sldId="258"/>
            <ac:spMk id="9" creationId="{2FC69618-9E0E-7F44-9EE0-F5359978340D}"/>
          </ac:spMkLst>
        </pc:spChg>
        <pc:spChg chg="add del mod">
          <ac:chgData name="Chiyu Wang" userId="04cdba72-ae31-45c9-bb75-cd094cecc039" providerId="ADAL" clId="{31761F35-E3DB-B143-8396-D44EFE4A9EF6}" dt="2022-10-16T02:30:59.950" v="960" actId="478"/>
          <ac:spMkLst>
            <pc:docMk/>
            <pc:sldMk cId="1495258740" sldId="258"/>
            <ac:spMk id="10" creationId="{65C8C344-588D-D6FE-482F-0EB30D13FCC5}"/>
          </ac:spMkLst>
        </pc:spChg>
        <pc:spChg chg="add del mod">
          <ac:chgData name="Chiyu Wang" userId="04cdba72-ae31-45c9-bb75-cd094cecc039" providerId="ADAL" clId="{31761F35-E3DB-B143-8396-D44EFE4A9EF6}" dt="2022-10-16T02:30:59.950" v="960" actId="478"/>
          <ac:spMkLst>
            <pc:docMk/>
            <pc:sldMk cId="1495258740" sldId="258"/>
            <ac:spMk id="12" creationId="{A798DD03-306E-DCC0-144F-A114045EB076}"/>
          </ac:spMkLst>
        </pc:spChg>
        <pc:spChg chg="add del mod">
          <ac:chgData name="Chiyu Wang" userId="04cdba72-ae31-45c9-bb75-cd094cecc039" providerId="ADAL" clId="{31761F35-E3DB-B143-8396-D44EFE4A9EF6}" dt="2022-10-16T02:18:04.756" v="842" actId="478"/>
          <ac:spMkLst>
            <pc:docMk/>
            <pc:sldMk cId="1495258740" sldId="258"/>
            <ac:spMk id="13" creationId="{F4807C9C-CC7A-A12C-3F2F-27DDB28249A5}"/>
          </ac:spMkLst>
        </pc:spChg>
        <pc:spChg chg="add del mod">
          <ac:chgData name="Chiyu Wang" userId="04cdba72-ae31-45c9-bb75-cd094cecc039" providerId="ADAL" clId="{31761F35-E3DB-B143-8396-D44EFE4A9EF6}" dt="2022-10-16T01:45:28.407" v="499" actId="478"/>
          <ac:spMkLst>
            <pc:docMk/>
            <pc:sldMk cId="1495258740" sldId="258"/>
            <ac:spMk id="15" creationId="{B6BA60D2-166E-6996-8826-D6D90339111A}"/>
          </ac:spMkLst>
        </pc:spChg>
        <pc:spChg chg="add del mod">
          <ac:chgData name="Chiyu Wang" userId="04cdba72-ae31-45c9-bb75-cd094cecc039" providerId="ADAL" clId="{31761F35-E3DB-B143-8396-D44EFE4A9EF6}" dt="2022-10-16T01:47:27.564" v="537" actId="478"/>
          <ac:spMkLst>
            <pc:docMk/>
            <pc:sldMk cId="1495258740" sldId="258"/>
            <ac:spMk id="16" creationId="{C694B88C-1B8D-1E73-5661-C67FC1A88D18}"/>
          </ac:spMkLst>
        </pc:spChg>
        <pc:spChg chg="add mod">
          <ac:chgData name="Chiyu Wang" userId="04cdba72-ae31-45c9-bb75-cd094cecc039" providerId="ADAL" clId="{31761F35-E3DB-B143-8396-D44EFE4A9EF6}" dt="2022-10-16T02:31:33.076" v="965" actId="1036"/>
          <ac:spMkLst>
            <pc:docMk/>
            <pc:sldMk cId="1495258740" sldId="258"/>
            <ac:spMk id="18" creationId="{CDD52BA4-CC95-831F-8870-14549FAE219C}"/>
          </ac:spMkLst>
        </pc:spChg>
        <pc:spChg chg="add del mod">
          <ac:chgData name="Chiyu Wang" userId="04cdba72-ae31-45c9-bb75-cd094cecc039" providerId="ADAL" clId="{31761F35-E3DB-B143-8396-D44EFE4A9EF6}" dt="2022-10-16T02:21:24.337" v="874" actId="478"/>
          <ac:spMkLst>
            <pc:docMk/>
            <pc:sldMk cId="1495258740" sldId="258"/>
            <ac:spMk id="19" creationId="{2328509D-5948-21C4-4C6E-B8B63696FD72}"/>
          </ac:spMkLst>
        </pc:spChg>
        <pc:spChg chg="add mod">
          <ac:chgData name="Chiyu Wang" userId="04cdba72-ae31-45c9-bb75-cd094cecc039" providerId="ADAL" clId="{31761F35-E3DB-B143-8396-D44EFE4A9EF6}" dt="2022-10-16T03:55:08.329" v="2194" actId="1076"/>
          <ac:spMkLst>
            <pc:docMk/>
            <pc:sldMk cId="1495258740" sldId="258"/>
            <ac:spMk id="20" creationId="{35C51419-D494-0C42-D684-B3D968BE8627}"/>
          </ac:spMkLst>
        </pc:spChg>
        <pc:spChg chg="add mod">
          <ac:chgData name="Chiyu Wang" userId="04cdba72-ae31-45c9-bb75-cd094cecc039" providerId="ADAL" clId="{31761F35-E3DB-B143-8396-D44EFE4A9EF6}" dt="2022-10-16T19:54:56.561" v="3100" actId="1035"/>
          <ac:spMkLst>
            <pc:docMk/>
            <pc:sldMk cId="1495258740" sldId="258"/>
            <ac:spMk id="21" creationId="{C661C8A4-91DA-1B03-B519-F19821F1CBE6}"/>
          </ac:spMkLst>
        </pc:spChg>
        <pc:spChg chg="add mod">
          <ac:chgData name="Chiyu Wang" userId="04cdba72-ae31-45c9-bb75-cd094cecc039" providerId="ADAL" clId="{31761F35-E3DB-B143-8396-D44EFE4A9EF6}" dt="2022-10-16T02:22:42.529" v="892" actId="167"/>
          <ac:spMkLst>
            <pc:docMk/>
            <pc:sldMk cId="1495258740" sldId="258"/>
            <ac:spMk id="22" creationId="{1E049A0B-12E3-D927-7687-D353DEC86DA3}"/>
          </ac:spMkLst>
        </pc:spChg>
        <pc:grpChg chg="add mod">
          <ac:chgData name="Chiyu Wang" userId="04cdba72-ae31-45c9-bb75-cd094cecc039" providerId="ADAL" clId="{31761F35-E3DB-B143-8396-D44EFE4A9EF6}" dt="2022-10-16T19:54:56.561" v="3100" actId="1035"/>
          <ac:grpSpMkLst>
            <pc:docMk/>
            <pc:sldMk cId="1495258740" sldId="258"/>
            <ac:grpSpMk id="23" creationId="{D2E49E5F-B08B-EC26-CF64-A47F85286592}"/>
          </ac:grpSpMkLst>
        </pc:grpChg>
        <pc:picChg chg="del">
          <ac:chgData name="Chiyu Wang" userId="04cdba72-ae31-45c9-bb75-cd094cecc039" providerId="ADAL" clId="{31761F35-E3DB-B143-8396-D44EFE4A9EF6}" dt="2022-10-15T23:11:52.134" v="59" actId="478"/>
          <ac:picMkLst>
            <pc:docMk/>
            <pc:sldMk cId="1495258740" sldId="258"/>
            <ac:picMk id="9" creationId="{D6AB5EB4-1CC0-8CFA-FA0E-742D979F3B90}"/>
          </ac:picMkLst>
        </pc:picChg>
        <pc:picChg chg="del">
          <ac:chgData name="Chiyu Wang" userId="04cdba72-ae31-45c9-bb75-cd094cecc039" providerId="ADAL" clId="{31761F35-E3DB-B143-8396-D44EFE4A9EF6}" dt="2022-10-16T00:04:24.270" v="246" actId="478"/>
          <ac:picMkLst>
            <pc:docMk/>
            <pc:sldMk cId="1495258740" sldId="258"/>
            <ac:picMk id="10" creationId="{19A64110-9F1C-873F-87AD-5D9199B72A31}"/>
          </ac:picMkLst>
        </pc:picChg>
      </pc:sldChg>
      <pc:sldChg chg="delSp modSp del mod chgLayout">
        <pc:chgData name="Chiyu Wang" userId="04cdba72-ae31-45c9-bb75-cd094cecc039" providerId="ADAL" clId="{31761F35-E3DB-B143-8396-D44EFE4A9EF6}" dt="2022-10-16T01:48:27.678" v="548" actId="2696"/>
        <pc:sldMkLst>
          <pc:docMk/>
          <pc:sldMk cId="4059561938" sldId="259"/>
        </pc:sldMkLst>
        <pc:spChg chg="mod ord">
          <ac:chgData name="Chiyu Wang" userId="04cdba72-ae31-45c9-bb75-cd094cecc039" providerId="ADAL" clId="{31761F35-E3DB-B143-8396-D44EFE4A9EF6}" dt="2022-10-16T00:09:15.153" v="285" actId="207"/>
          <ac:spMkLst>
            <pc:docMk/>
            <pc:sldMk cId="4059561938" sldId="259"/>
            <ac:spMk id="2" creationId="{980298F1-2CB8-B7B9-BCC6-87B7E12A61B6}"/>
          </ac:spMkLst>
        </pc:spChg>
        <pc:spChg chg="mod ord">
          <ac:chgData name="Chiyu Wang" userId="04cdba72-ae31-45c9-bb75-cd094cecc039" providerId="ADAL" clId="{31761F35-E3DB-B143-8396-D44EFE4A9EF6}" dt="2022-10-16T00:09:18.083" v="286" actId="207"/>
          <ac:spMkLst>
            <pc:docMk/>
            <pc:sldMk cId="4059561938" sldId="259"/>
            <ac:spMk id="3" creationId="{34334C36-B33F-CC89-28A0-B988BB229B26}"/>
          </ac:spMkLst>
        </pc:spChg>
        <pc:spChg chg="del">
          <ac:chgData name="Chiyu Wang" userId="04cdba72-ae31-45c9-bb75-cd094cecc039" providerId="ADAL" clId="{31761F35-E3DB-B143-8396-D44EFE4A9EF6}" dt="2022-10-16T00:04:17.780" v="244" actId="478"/>
          <ac:spMkLst>
            <pc:docMk/>
            <pc:sldMk cId="4059561938" sldId="259"/>
            <ac:spMk id="6" creationId="{C11D11B4-EB27-76F6-EE9A-4CC327672F6F}"/>
          </ac:spMkLst>
        </pc:spChg>
        <pc:picChg chg="del">
          <ac:chgData name="Chiyu Wang" userId="04cdba72-ae31-45c9-bb75-cd094cecc039" providerId="ADAL" clId="{31761F35-E3DB-B143-8396-D44EFE4A9EF6}" dt="2022-10-15T23:11:54.198" v="60" actId="478"/>
          <ac:picMkLst>
            <pc:docMk/>
            <pc:sldMk cId="4059561938" sldId="259"/>
            <ac:picMk id="7" creationId="{2EAB1C09-E660-5252-6DFE-1D3998B05E90}"/>
          </ac:picMkLst>
        </pc:picChg>
        <pc:picChg chg="del">
          <ac:chgData name="Chiyu Wang" userId="04cdba72-ae31-45c9-bb75-cd094cecc039" providerId="ADAL" clId="{31761F35-E3DB-B143-8396-D44EFE4A9EF6}" dt="2022-10-16T00:04:20.390" v="245" actId="478"/>
          <ac:picMkLst>
            <pc:docMk/>
            <pc:sldMk cId="4059561938" sldId="259"/>
            <ac:picMk id="8" creationId="{34D39706-F672-926B-F10A-B7EE7653A844}"/>
          </ac:picMkLst>
        </pc:picChg>
      </pc:sldChg>
      <pc:sldChg chg="delSp modSp mod">
        <pc:chgData name="Chiyu Wang" userId="04cdba72-ae31-45c9-bb75-cd094cecc039" providerId="ADAL" clId="{31761F35-E3DB-B143-8396-D44EFE4A9EF6}" dt="2022-10-16T00:09:23.905" v="288" actId="207"/>
        <pc:sldMkLst>
          <pc:docMk/>
          <pc:sldMk cId="286375999" sldId="260"/>
        </pc:sldMkLst>
        <pc:spChg chg="mod">
          <ac:chgData name="Chiyu Wang" userId="04cdba72-ae31-45c9-bb75-cd094cecc039" providerId="ADAL" clId="{31761F35-E3DB-B143-8396-D44EFE4A9EF6}" dt="2022-10-16T00:09:21.269" v="287" actId="207"/>
          <ac:spMkLst>
            <pc:docMk/>
            <pc:sldMk cId="286375999" sldId="260"/>
            <ac:spMk id="2" creationId="{696C4458-E586-BD0C-6EC5-F7DE10D2BD2E}"/>
          </ac:spMkLst>
        </pc:spChg>
        <pc:spChg chg="mod">
          <ac:chgData name="Chiyu Wang" userId="04cdba72-ae31-45c9-bb75-cd094cecc039" providerId="ADAL" clId="{31761F35-E3DB-B143-8396-D44EFE4A9EF6}" dt="2022-10-16T00:09:23.905" v="288" actId="207"/>
          <ac:spMkLst>
            <pc:docMk/>
            <pc:sldMk cId="286375999" sldId="260"/>
            <ac:spMk id="3" creationId="{2830DC5F-AC62-E62A-4DEC-C77651CC3C5A}"/>
          </ac:spMkLst>
        </pc:spChg>
        <pc:spChg chg="del mod">
          <ac:chgData name="Chiyu Wang" userId="04cdba72-ae31-45c9-bb75-cd094cecc039" providerId="ADAL" clId="{31761F35-E3DB-B143-8396-D44EFE4A9EF6}" dt="2022-10-16T00:04:29.022" v="249" actId="478"/>
          <ac:spMkLst>
            <pc:docMk/>
            <pc:sldMk cId="286375999" sldId="260"/>
            <ac:spMk id="11" creationId="{426B1899-E16D-6E12-0166-D7642F2BDF1A}"/>
          </ac:spMkLst>
        </pc:spChg>
        <pc:picChg chg="del">
          <ac:chgData name="Chiyu Wang" userId="04cdba72-ae31-45c9-bb75-cd094cecc039" providerId="ADAL" clId="{31761F35-E3DB-B143-8396-D44EFE4A9EF6}" dt="2022-10-15T23:11:56.224" v="61" actId="478"/>
          <ac:picMkLst>
            <pc:docMk/>
            <pc:sldMk cId="286375999" sldId="260"/>
            <ac:picMk id="12" creationId="{50E4590A-CB12-B553-55B0-97C25DD8BF57}"/>
          </ac:picMkLst>
        </pc:picChg>
        <pc:picChg chg="del">
          <ac:chgData name="Chiyu Wang" userId="04cdba72-ae31-45c9-bb75-cd094cecc039" providerId="ADAL" clId="{31761F35-E3DB-B143-8396-D44EFE4A9EF6}" dt="2022-10-16T00:04:27.421" v="247" actId="478"/>
          <ac:picMkLst>
            <pc:docMk/>
            <pc:sldMk cId="286375999" sldId="260"/>
            <ac:picMk id="13" creationId="{A1D33F08-DFFB-41C7-BFE6-717DA64256B1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41:01.319" v="2895" actId="1076"/>
        <pc:sldMkLst>
          <pc:docMk/>
          <pc:sldMk cId="3427323915" sldId="261"/>
        </pc:sldMkLst>
        <pc:spChg chg="mod">
          <ac:chgData name="Chiyu Wang" userId="04cdba72-ae31-45c9-bb75-cd094cecc039" providerId="ADAL" clId="{31761F35-E3DB-B143-8396-D44EFE4A9EF6}" dt="2022-10-16T00:09:31.672" v="289" actId="207"/>
          <ac:spMkLst>
            <pc:docMk/>
            <pc:sldMk cId="3427323915" sldId="261"/>
            <ac:spMk id="2" creationId="{4959FEB8-E343-96F2-8A99-80B4D236C64C}"/>
          </ac:spMkLst>
        </pc:spChg>
        <pc:spChg chg="add mod ord">
          <ac:chgData name="Chiyu Wang" userId="04cdba72-ae31-45c9-bb75-cd094cecc039" providerId="ADAL" clId="{31761F35-E3DB-B143-8396-D44EFE4A9EF6}" dt="2022-10-16T19:37:33.167" v="2860"/>
          <ac:spMkLst>
            <pc:docMk/>
            <pc:sldMk cId="3427323915" sldId="261"/>
            <ac:spMk id="2" creationId="{D54E7E17-5E31-C21F-9123-18D8F4DC3437}"/>
          </ac:spMkLst>
        </pc:spChg>
        <pc:spChg chg="add mod">
          <ac:chgData name="Chiyu Wang" userId="04cdba72-ae31-45c9-bb75-cd094cecc039" providerId="ADAL" clId="{31761F35-E3DB-B143-8396-D44EFE4A9EF6}" dt="2022-10-16T02:51:16.746" v="1311" actId="14100"/>
          <ac:spMkLst>
            <pc:docMk/>
            <pc:sldMk cId="3427323915" sldId="261"/>
            <ac:spMk id="3" creationId="{24F5DA62-C80A-3B96-5B73-6335BBF6AE2D}"/>
          </ac:spMkLst>
        </pc:spChg>
        <pc:spChg chg="add del mod">
          <ac:chgData name="Chiyu Wang" userId="04cdba72-ae31-45c9-bb75-cd094cecc039" providerId="ADAL" clId="{31761F35-E3DB-B143-8396-D44EFE4A9EF6}" dt="2022-10-16T02:51:30.497" v="1316" actId="478"/>
          <ac:spMkLst>
            <pc:docMk/>
            <pc:sldMk cId="3427323915" sldId="261"/>
            <ac:spMk id="4" creationId="{A4A7EA03-665A-51D3-A600-49D693FFE9EE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3427323915" sldId="261"/>
            <ac:spMk id="4" creationId="{CE23B420-70EE-C33A-DAB2-41F1DC109BD4}"/>
          </ac:spMkLst>
        </pc:spChg>
        <pc:spChg chg="add mod">
          <ac:chgData name="Chiyu Wang" userId="04cdba72-ae31-45c9-bb75-cd094cecc039" providerId="ADAL" clId="{31761F35-E3DB-B143-8396-D44EFE4A9EF6}" dt="2022-10-16T02:49:53.426" v="1300" actId="1037"/>
          <ac:spMkLst>
            <pc:docMk/>
            <pc:sldMk cId="3427323915" sldId="261"/>
            <ac:spMk id="5" creationId="{F1BBE4D0-B48B-55D3-3745-751984564612}"/>
          </ac:spMkLst>
        </pc:spChg>
        <pc:spChg chg="del">
          <ac:chgData name="Chiyu Wang" userId="04cdba72-ae31-45c9-bb75-cd094cecc039" providerId="ADAL" clId="{31761F35-E3DB-B143-8396-D44EFE4A9EF6}" dt="2022-10-16T00:04:32.522" v="250" actId="478"/>
          <ac:spMkLst>
            <pc:docMk/>
            <pc:sldMk cId="3427323915" sldId="261"/>
            <ac:spMk id="6" creationId="{07F801F9-EF2C-6AC1-8385-5E6F5AE76DA5}"/>
          </ac:spMkLst>
        </pc:spChg>
        <pc:spChg chg="add del">
          <ac:chgData name="Chiyu Wang" userId="04cdba72-ae31-45c9-bb75-cd094cecc039" providerId="ADAL" clId="{31761F35-E3DB-B143-8396-D44EFE4A9EF6}" dt="2022-10-16T02:46:09.903" v="1219" actId="478"/>
          <ac:spMkLst>
            <pc:docMk/>
            <pc:sldMk cId="3427323915" sldId="261"/>
            <ac:spMk id="6" creationId="{D88090FE-AE93-DCCE-7FD2-188E5E447AD0}"/>
          </ac:spMkLst>
        </pc:spChg>
        <pc:spChg chg="add del mod">
          <ac:chgData name="Chiyu Wang" userId="04cdba72-ae31-45c9-bb75-cd094cecc039" providerId="ADAL" clId="{31761F35-E3DB-B143-8396-D44EFE4A9EF6}" dt="2022-10-16T02:52:50.115" v="1322" actId="478"/>
          <ac:spMkLst>
            <pc:docMk/>
            <pc:sldMk cId="3427323915" sldId="261"/>
            <ac:spMk id="9" creationId="{DF0B1A9D-6888-46D6-704B-6DAB4C70D430}"/>
          </ac:spMkLst>
        </pc:spChg>
        <pc:spChg chg="add mod">
          <ac:chgData name="Chiyu Wang" userId="04cdba72-ae31-45c9-bb75-cd094cecc039" providerId="ADAL" clId="{31761F35-E3DB-B143-8396-D44EFE4A9EF6}" dt="2022-10-16T02:51:34.849" v="1318" actId="1037"/>
          <ac:spMkLst>
            <pc:docMk/>
            <pc:sldMk cId="3427323915" sldId="261"/>
            <ac:spMk id="10" creationId="{0C914066-E191-226A-B363-6571CDB2B982}"/>
          </ac:spMkLst>
        </pc:spChg>
        <pc:spChg chg="add mod">
          <ac:chgData name="Chiyu Wang" userId="04cdba72-ae31-45c9-bb75-cd094cecc039" providerId="ADAL" clId="{31761F35-E3DB-B143-8396-D44EFE4A9EF6}" dt="2022-10-16T02:52:46.197" v="1321" actId="1076"/>
          <ac:spMkLst>
            <pc:docMk/>
            <pc:sldMk cId="3427323915" sldId="261"/>
            <ac:spMk id="11" creationId="{50034360-00DB-AAE5-C89B-4177A0468147}"/>
          </ac:spMkLst>
        </pc:spChg>
        <pc:spChg chg="mod">
          <ac:chgData name="Chiyu Wang" userId="04cdba72-ae31-45c9-bb75-cd094cecc039" providerId="ADAL" clId="{31761F35-E3DB-B143-8396-D44EFE4A9EF6}" dt="2022-10-16T02:48:14.193" v="1243" actId="1076"/>
          <ac:spMkLst>
            <pc:docMk/>
            <pc:sldMk cId="3427323915" sldId="261"/>
            <ac:spMk id="12" creationId="{77CB3115-AFB2-360E-0288-0BF16FA75327}"/>
          </ac:spMkLst>
        </pc:spChg>
        <pc:spChg chg="del mod">
          <ac:chgData name="Chiyu Wang" userId="04cdba72-ae31-45c9-bb75-cd094cecc039" providerId="ADAL" clId="{31761F35-E3DB-B143-8396-D44EFE4A9EF6}" dt="2022-10-16T02:02:37.469" v="696" actId="478"/>
          <ac:spMkLst>
            <pc:docMk/>
            <pc:sldMk cId="3427323915" sldId="261"/>
            <ac:spMk id="15" creationId="{04B362B4-A2A3-1153-94E5-2F1E4B3350F2}"/>
          </ac:spMkLst>
        </pc:spChg>
        <pc:spChg chg="del mod">
          <ac:chgData name="Chiyu Wang" userId="04cdba72-ae31-45c9-bb75-cd094cecc039" providerId="ADAL" clId="{31761F35-E3DB-B143-8396-D44EFE4A9EF6}" dt="2022-10-16T03:03:51.827" v="1361" actId="478"/>
          <ac:spMkLst>
            <pc:docMk/>
            <pc:sldMk cId="3427323915" sldId="261"/>
            <ac:spMk id="20" creationId="{475FE9FD-78BE-FBE8-A640-6950AC5C528B}"/>
          </ac:spMkLst>
        </pc:spChg>
        <pc:spChg chg="add mod">
          <ac:chgData name="Chiyu Wang" userId="04cdba72-ae31-45c9-bb75-cd094cecc039" providerId="ADAL" clId="{31761F35-E3DB-B143-8396-D44EFE4A9EF6}" dt="2022-10-16T02:58:54.563" v="1340" actId="1076"/>
          <ac:spMkLst>
            <pc:docMk/>
            <pc:sldMk cId="3427323915" sldId="261"/>
            <ac:spMk id="23" creationId="{DE0E7491-3B6A-55CC-34D6-16CF56D43FF5}"/>
          </ac:spMkLst>
        </pc:spChg>
        <pc:spChg chg="add mod">
          <ac:chgData name="Chiyu Wang" userId="04cdba72-ae31-45c9-bb75-cd094cecc039" providerId="ADAL" clId="{31761F35-E3DB-B143-8396-D44EFE4A9EF6}" dt="2022-10-16T03:21:49.785" v="1796" actId="20577"/>
          <ac:spMkLst>
            <pc:docMk/>
            <pc:sldMk cId="3427323915" sldId="261"/>
            <ac:spMk id="24" creationId="{C2407E59-8E5A-B81D-A42F-4BCFCBF13E3B}"/>
          </ac:spMkLst>
        </pc:spChg>
        <pc:spChg chg="add mod">
          <ac:chgData name="Chiyu Wang" userId="04cdba72-ae31-45c9-bb75-cd094cecc039" providerId="ADAL" clId="{31761F35-E3DB-B143-8396-D44EFE4A9EF6}" dt="2022-10-16T03:09:08.995" v="1505" actId="167"/>
          <ac:spMkLst>
            <pc:docMk/>
            <pc:sldMk cId="3427323915" sldId="261"/>
            <ac:spMk id="29" creationId="{487AC3F8-D27D-F8BB-52E3-38B757A67DC4}"/>
          </ac:spMkLst>
        </pc:spChg>
        <pc:spChg chg="add mod">
          <ac:chgData name="Chiyu Wang" userId="04cdba72-ae31-45c9-bb75-cd094cecc039" providerId="ADAL" clId="{31761F35-E3DB-B143-8396-D44EFE4A9EF6}" dt="2022-10-16T03:19:51.715" v="1689" actId="1076"/>
          <ac:spMkLst>
            <pc:docMk/>
            <pc:sldMk cId="3427323915" sldId="261"/>
            <ac:spMk id="31" creationId="{225E047B-A556-5F68-E88E-8A8D86243345}"/>
          </ac:spMkLst>
        </pc:spChg>
        <pc:grpChg chg="add mod">
          <ac:chgData name="Chiyu Wang" userId="04cdba72-ae31-45c9-bb75-cd094cecc039" providerId="ADAL" clId="{31761F35-E3DB-B143-8396-D44EFE4A9EF6}" dt="2022-10-16T03:04:22.843" v="1366" actId="1076"/>
          <ac:grpSpMkLst>
            <pc:docMk/>
            <pc:sldMk cId="3427323915" sldId="261"/>
            <ac:grpSpMk id="25" creationId="{C2E33AD4-0D3D-7D0F-E60E-4699D5909AF3}"/>
          </ac:grpSpMkLst>
        </pc:grpChg>
        <pc:grpChg chg="add mod">
          <ac:chgData name="Chiyu Wang" userId="04cdba72-ae31-45c9-bb75-cd094cecc039" providerId="ADAL" clId="{31761F35-E3DB-B143-8396-D44EFE4A9EF6}" dt="2022-10-16T03:09:33.785" v="1535" actId="1038"/>
          <ac:grpSpMkLst>
            <pc:docMk/>
            <pc:sldMk cId="3427323915" sldId="261"/>
            <ac:grpSpMk id="30" creationId="{D61A4267-CC51-5E9B-2AE2-D13ACBD4A243}"/>
          </ac:grpSpMkLst>
        </pc:grpChg>
        <pc:picChg chg="mod ord modCrop">
          <ac:chgData name="Chiyu Wang" userId="04cdba72-ae31-45c9-bb75-cd094cecc039" providerId="ADAL" clId="{31761F35-E3DB-B143-8396-D44EFE4A9EF6}" dt="2022-10-16T19:41:01.319" v="2895" actId="1076"/>
          <ac:picMkLst>
            <pc:docMk/>
            <pc:sldMk cId="3427323915" sldId="261"/>
            <ac:picMk id="8" creationId="{1691798B-8AE6-8E14-A31B-EB7A2D8563DB}"/>
          </ac:picMkLst>
        </pc:picChg>
        <pc:picChg chg="mod modCrop">
          <ac:chgData name="Chiyu Wang" userId="04cdba72-ae31-45c9-bb75-cd094cecc039" providerId="ADAL" clId="{31761F35-E3DB-B143-8396-D44EFE4A9EF6}" dt="2022-10-16T02:59:00.807" v="1342" actId="1038"/>
          <ac:picMkLst>
            <pc:docMk/>
            <pc:sldMk cId="3427323915" sldId="261"/>
            <ac:picMk id="14" creationId="{C712564F-3E43-4DA6-94F8-AD1BD83768A0}"/>
          </ac:picMkLst>
        </pc:picChg>
        <pc:picChg chg="del">
          <ac:chgData name="Chiyu Wang" userId="04cdba72-ae31-45c9-bb75-cd094cecc039" providerId="ADAL" clId="{31761F35-E3DB-B143-8396-D44EFE4A9EF6}" dt="2022-10-15T23:11:58.995" v="62" actId="478"/>
          <ac:picMkLst>
            <pc:docMk/>
            <pc:sldMk cId="3427323915" sldId="261"/>
            <ac:picMk id="18" creationId="{A06D2D3F-87A0-189F-632E-1E81B8DB7E14}"/>
          </ac:picMkLst>
        </pc:picChg>
        <pc:picChg chg="del">
          <ac:chgData name="Chiyu Wang" userId="04cdba72-ae31-45c9-bb75-cd094cecc039" providerId="ADAL" clId="{31761F35-E3DB-B143-8396-D44EFE4A9EF6}" dt="2022-10-16T00:04:34.490" v="251" actId="478"/>
          <ac:picMkLst>
            <pc:docMk/>
            <pc:sldMk cId="3427323915" sldId="261"/>
            <ac:picMk id="19" creationId="{D4213B30-0439-E224-9682-B6186D7A83EF}"/>
          </ac:picMkLst>
        </pc:picChg>
        <pc:cxnChg chg="add mod">
          <ac:chgData name="Chiyu Wang" userId="04cdba72-ae31-45c9-bb75-cd094cecc039" providerId="ADAL" clId="{31761F35-E3DB-B143-8396-D44EFE4A9EF6}" dt="2022-10-16T02:53:05.203" v="1325" actId="1582"/>
          <ac:cxnSpMkLst>
            <pc:docMk/>
            <pc:sldMk cId="3427323915" sldId="261"/>
            <ac:cxnSpMk id="15" creationId="{119F506E-71B9-36C6-CC1F-39DBEF0CC74D}"/>
          </ac:cxnSpMkLst>
        </pc:cxnChg>
        <pc:cxnChg chg="add mod">
          <ac:chgData name="Chiyu Wang" userId="04cdba72-ae31-45c9-bb75-cd094cecc039" providerId="ADAL" clId="{31761F35-E3DB-B143-8396-D44EFE4A9EF6}" dt="2022-10-16T02:53:11.796" v="1327" actId="1076"/>
          <ac:cxnSpMkLst>
            <pc:docMk/>
            <pc:sldMk cId="3427323915" sldId="261"/>
            <ac:cxnSpMk id="16" creationId="{CD5F51F9-1670-87F6-20D9-6CBFCEFC5B70}"/>
          </ac:cxnSpMkLst>
        </pc:cxnChg>
        <pc:cxnChg chg="add mod">
          <ac:chgData name="Chiyu Wang" userId="04cdba72-ae31-45c9-bb75-cd094cecc039" providerId="ADAL" clId="{31761F35-E3DB-B143-8396-D44EFE4A9EF6}" dt="2022-10-16T02:53:16.300" v="1329" actId="1076"/>
          <ac:cxnSpMkLst>
            <pc:docMk/>
            <pc:sldMk cId="3427323915" sldId="261"/>
            <ac:cxnSpMk id="17" creationId="{88469FC3-74FC-A5C5-4D43-B09E30125765}"/>
          </ac:cxnSpMkLst>
        </pc:cxnChg>
        <pc:cxnChg chg="add mod">
          <ac:chgData name="Chiyu Wang" userId="04cdba72-ae31-45c9-bb75-cd094cecc039" providerId="ADAL" clId="{31761F35-E3DB-B143-8396-D44EFE4A9EF6}" dt="2022-10-16T02:53:25.760" v="1333" actId="1076"/>
          <ac:cxnSpMkLst>
            <pc:docMk/>
            <pc:sldMk cId="3427323915" sldId="261"/>
            <ac:cxnSpMk id="18" creationId="{5738F8B2-827B-83A9-44C2-7BEF99B66DA9}"/>
          </ac:cxnSpMkLst>
        </pc:cxnChg>
        <pc:cxnChg chg="add mod">
          <ac:chgData name="Chiyu Wang" userId="04cdba72-ae31-45c9-bb75-cd094cecc039" providerId="ADAL" clId="{31761F35-E3DB-B143-8396-D44EFE4A9EF6}" dt="2022-10-16T02:53:29.798" v="1335" actId="1076"/>
          <ac:cxnSpMkLst>
            <pc:docMk/>
            <pc:sldMk cId="3427323915" sldId="261"/>
            <ac:cxnSpMk id="21" creationId="{8824378C-4204-A71D-D1C4-41519C037F22}"/>
          </ac:cxnSpMkLst>
        </pc:cxnChg>
        <pc:cxnChg chg="add mod">
          <ac:chgData name="Chiyu Wang" userId="04cdba72-ae31-45c9-bb75-cd094cecc039" providerId="ADAL" clId="{31761F35-E3DB-B143-8396-D44EFE4A9EF6}" dt="2022-10-16T02:53:34.049" v="1337" actId="1076"/>
          <ac:cxnSpMkLst>
            <pc:docMk/>
            <pc:sldMk cId="3427323915" sldId="261"/>
            <ac:cxnSpMk id="22" creationId="{A8D48069-617E-9D4B-806F-50E6EB3BBE5C}"/>
          </ac:cxnSpMkLst>
        </pc:cxnChg>
        <pc:cxnChg chg="add mod">
          <ac:chgData name="Chiyu Wang" userId="04cdba72-ae31-45c9-bb75-cd094cecc039" providerId="ADAL" clId="{31761F35-E3DB-B143-8396-D44EFE4A9EF6}" dt="2022-10-16T03:09:37.248" v="1545" actId="1038"/>
          <ac:cxnSpMkLst>
            <pc:docMk/>
            <pc:sldMk cId="3427323915" sldId="261"/>
            <ac:cxnSpMk id="27" creationId="{CFA6D2D4-AB35-D775-04FD-348F558C889B}"/>
          </ac:cxnSpMkLst>
        </pc:cxnChg>
        <pc:cxnChg chg="add mod">
          <ac:chgData name="Chiyu Wang" userId="04cdba72-ae31-45c9-bb75-cd094cecc039" providerId="ADAL" clId="{31761F35-E3DB-B143-8396-D44EFE4A9EF6}" dt="2022-10-16T03:08:28.245" v="1468" actId="1076"/>
          <ac:cxnSpMkLst>
            <pc:docMk/>
            <pc:sldMk cId="3427323915" sldId="261"/>
            <ac:cxnSpMk id="28" creationId="{45E8AD03-6EB4-AFB8-0013-E7BD6BF2466D}"/>
          </ac:cxnSpMkLst>
        </pc:cxnChg>
        <pc:cxnChg chg="add mod">
          <ac:chgData name="Chiyu Wang" userId="04cdba72-ae31-45c9-bb75-cd094cecc039" providerId="ADAL" clId="{31761F35-E3DB-B143-8396-D44EFE4A9EF6}" dt="2022-10-16T03:21:25.070" v="1760" actId="1076"/>
          <ac:cxnSpMkLst>
            <pc:docMk/>
            <pc:sldMk cId="3427323915" sldId="261"/>
            <ac:cxnSpMk id="32" creationId="{A9AD8709-8D5A-207E-3226-422904D9D412}"/>
          </ac:cxnSpMkLst>
        </pc:cxnChg>
        <pc:cxnChg chg="add mod">
          <ac:chgData name="Chiyu Wang" userId="04cdba72-ae31-45c9-bb75-cd094cecc039" providerId="ADAL" clId="{31761F35-E3DB-B143-8396-D44EFE4A9EF6}" dt="2022-10-16T03:21:31.963" v="1762" actId="1076"/>
          <ac:cxnSpMkLst>
            <pc:docMk/>
            <pc:sldMk cId="3427323915" sldId="261"/>
            <ac:cxnSpMk id="33" creationId="{B2366705-F833-FCA9-E0B4-C9FF822B04FE}"/>
          </ac:cxnSpMkLst>
        </pc:cxnChg>
      </pc:sldChg>
      <pc:sldChg chg="delSp modSp mod">
        <pc:chgData name="Chiyu Wang" userId="04cdba72-ae31-45c9-bb75-cd094cecc039" providerId="ADAL" clId="{31761F35-E3DB-B143-8396-D44EFE4A9EF6}" dt="2022-10-16T00:09:47.940" v="291" actId="207"/>
        <pc:sldMkLst>
          <pc:docMk/>
          <pc:sldMk cId="3448187040" sldId="262"/>
        </pc:sldMkLst>
        <pc:spChg chg="mod">
          <ac:chgData name="Chiyu Wang" userId="04cdba72-ae31-45c9-bb75-cd094cecc039" providerId="ADAL" clId="{31761F35-E3DB-B143-8396-D44EFE4A9EF6}" dt="2022-10-16T00:09:47.940" v="291" actId="207"/>
          <ac:spMkLst>
            <pc:docMk/>
            <pc:sldMk cId="3448187040" sldId="262"/>
            <ac:spMk id="2" creationId="{4959FEB8-E343-96F2-8A99-80B4D236C64C}"/>
          </ac:spMkLst>
        </pc:spChg>
        <pc:spChg chg="del">
          <ac:chgData name="Chiyu Wang" userId="04cdba72-ae31-45c9-bb75-cd094cecc039" providerId="ADAL" clId="{31761F35-E3DB-B143-8396-D44EFE4A9EF6}" dt="2022-10-16T00:04:44.913" v="255" actId="478"/>
          <ac:spMkLst>
            <pc:docMk/>
            <pc:sldMk cId="3448187040" sldId="262"/>
            <ac:spMk id="6" creationId="{6C1F257F-BF37-658B-423A-EDBBA2A39DC8}"/>
          </ac:spMkLst>
        </pc:spChg>
        <pc:spChg chg="mod">
          <ac:chgData name="Chiyu Wang" userId="04cdba72-ae31-45c9-bb75-cd094cecc039" providerId="ADAL" clId="{31761F35-E3DB-B143-8396-D44EFE4A9EF6}" dt="2022-10-16T00:09:47.940" v="291" actId="207"/>
          <ac:spMkLst>
            <pc:docMk/>
            <pc:sldMk cId="3448187040" sldId="262"/>
            <ac:spMk id="7" creationId="{809413E8-F6FB-24D6-1792-AD7387143BD2}"/>
          </ac:spMkLst>
        </pc:spChg>
        <pc:spChg chg="mod">
          <ac:chgData name="Chiyu Wang" userId="04cdba72-ae31-45c9-bb75-cd094cecc039" providerId="ADAL" clId="{31761F35-E3DB-B143-8396-D44EFE4A9EF6}" dt="2022-10-16T00:09:47.940" v="291" actId="207"/>
          <ac:spMkLst>
            <pc:docMk/>
            <pc:sldMk cId="3448187040" sldId="262"/>
            <ac:spMk id="12" creationId="{DFCC78B3-7243-A3AE-3B31-08142D089AC8}"/>
          </ac:spMkLst>
        </pc:spChg>
        <pc:picChg chg="del">
          <ac:chgData name="Chiyu Wang" userId="04cdba72-ae31-45c9-bb75-cd094cecc039" providerId="ADAL" clId="{31761F35-E3DB-B143-8396-D44EFE4A9EF6}" dt="2022-10-15T23:12:03.911" v="64" actId="478"/>
          <ac:picMkLst>
            <pc:docMk/>
            <pc:sldMk cId="3448187040" sldId="262"/>
            <ac:picMk id="8" creationId="{8BE63FF6-F375-FF4C-C4A6-D5ED90F87479}"/>
          </ac:picMkLst>
        </pc:picChg>
        <pc:picChg chg="del">
          <ac:chgData name="Chiyu Wang" userId="04cdba72-ae31-45c9-bb75-cd094cecc039" providerId="ADAL" clId="{31761F35-E3DB-B143-8396-D44EFE4A9EF6}" dt="2022-10-16T00:04:43.211" v="254" actId="478"/>
          <ac:picMkLst>
            <pc:docMk/>
            <pc:sldMk cId="3448187040" sldId="262"/>
            <ac:picMk id="9" creationId="{48856997-2C14-247D-D51C-69FE9B39388D}"/>
          </ac:picMkLst>
        </pc:picChg>
      </pc:sldChg>
      <pc:sldChg chg="addSp delSp modSp del mod chgLayout">
        <pc:chgData name="Chiyu Wang" userId="04cdba72-ae31-45c9-bb75-cd094cecc039" providerId="ADAL" clId="{31761F35-E3DB-B143-8396-D44EFE4A9EF6}" dt="2022-10-16T03:28:53.847" v="1822" actId="2696"/>
        <pc:sldMkLst>
          <pc:docMk/>
          <pc:sldMk cId="2152302783" sldId="263"/>
        </pc:sldMkLst>
        <pc:spChg chg="mod">
          <ac:chgData name="Chiyu Wang" userId="04cdba72-ae31-45c9-bb75-cd094cecc039" providerId="ADAL" clId="{31761F35-E3DB-B143-8396-D44EFE4A9EF6}" dt="2022-10-16T00:09:36.047" v="290" actId="207"/>
          <ac:spMkLst>
            <pc:docMk/>
            <pc:sldMk cId="2152302783" sldId="263"/>
            <ac:spMk id="2" creationId="{4959FEB8-E343-96F2-8A99-80B4D236C64C}"/>
          </ac:spMkLst>
        </pc:spChg>
        <pc:spChg chg="add mod">
          <ac:chgData name="Chiyu Wang" userId="04cdba72-ae31-45c9-bb75-cd094cecc039" providerId="ADAL" clId="{31761F35-E3DB-B143-8396-D44EFE4A9EF6}" dt="2022-10-16T01:42:05.521" v="446" actId="1076"/>
          <ac:spMkLst>
            <pc:docMk/>
            <pc:sldMk cId="2152302783" sldId="263"/>
            <ac:spMk id="3" creationId="{2457C6B5-916A-4FC4-E665-AD20A5855FF7}"/>
          </ac:spMkLst>
        </pc:spChg>
        <pc:spChg chg="add mod ord">
          <ac:chgData name="Chiyu Wang" userId="04cdba72-ae31-45c9-bb75-cd094cecc039" providerId="ADAL" clId="{31761F35-E3DB-B143-8396-D44EFE4A9EF6}" dt="2022-10-16T01:58:18.447" v="668" actId="20577"/>
          <ac:spMkLst>
            <pc:docMk/>
            <pc:sldMk cId="2152302783" sldId="263"/>
            <ac:spMk id="4" creationId="{94B07A4E-D652-D280-649C-BF187535D429}"/>
          </ac:spMkLst>
        </pc:spChg>
        <pc:spChg chg="del">
          <ac:chgData name="Chiyu Wang" userId="04cdba72-ae31-45c9-bb75-cd094cecc039" providerId="ADAL" clId="{31761F35-E3DB-B143-8396-D44EFE4A9EF6}" dt="2022-10-16T00:04:37.858" v="252" actId="478"/>
          <ac:spMkLst>
            <pc:docMk/>
            <pc:sldMk cId="2152302783" sldId="263"/>
            <ac:spMk id="6" creationId="{E06DD444-3369-7E92-41AE-4206565D62D5}"/>
          </ac:spMkLst>
        </pc:spChg>
        <pc:spChg chg="del mod">
          <ac:chgData name="Chiyu Wang" userId="04cdba72-ae31-45c9-bb75-cd094cecc039" providerId="ADAL" clId="{31761F35-E3DB-B143-8396-D44EFE4A9EF6}" dt="2022-10-16T01:58:20.788" v="669" actId="478"/>
          <ac:spMkLst>
            <pc:docMk/>
            <pc:sldMk cId="2152302783" sldId="263"/>
            <ac:spMk id="7" creationId="{E6592C79-3EF2-98ED-31FA-F4D9978E4E85}"/>
          </ac:spMkLst>
        </pc:spChg>
        <pc:spChg chg="mod">
          <ac:chgData name="Chiyu Wang" userId="04cdba72-ae31-45c9-bb75-cd094cecc039" providerId="ADAL" clId="{31761F35-E3DB-B143-8396-D44EFE4A9EF6}" dt="2022-10-16T03:23:19.628" v="1821" actId="1036"/>
          <ac:spMkLst>
            <pc:docMk/>
            <pc:sldMk cId="2152302783" sldId="263"/>
            <ac:spMk id="10" creationId="{1E6064FD-BE5B-B433-87CA-74C0DA2147E9}"/>
          </ac:spMkLst>
        </pc:spChg>
        <pc:picChg chg="mod ord modCrop">
          <ac:chgData name="Chiyu Wang" userId="04cdba72-ae31-45c9-bb75-cd094cecc039" providerId="ADAL" clId="{31761F35-E3DB-B143-8396-D44EFE4A9EF6}" dt="2022-10-16T03:23:15.663" v="1814" actId="1036"/>
          <ac:picMkLst>
            <pc:docMk/>
            <pc:sldMk cId="2152302783" sldId="263"/>
            <ac:picMk id="9" creationId="{A02E6B29-129C-AD2C-7970-02A1DF777303}"/>
          </ac:picMkLst>
        </pc:picChg>
        <pc:picChg chg="del">
          <ac:chgData name="Chiyu Wang" userId="04cdba72-ae31-45c9-bb75-cd094cecc039" providerId="ADAL" clId="{31761F35-E3DB-B143-8396-D44EFE4A9EF6}" dt="2022-10-15T23:12:00.745" v="63" actId="478"/>
          <ac:picMkLst>
            <pc:docMk/>
            <pc:sldMk cId="2152302783" sldId="263"/>
            <ac:picMk id="11" creationId="{2A796862-B7AE-7D2B-8387-AD1A19B61B2A}"/>
          </ac:picMkLst>
        </pc:picChg>
        <pc:picChg chg="del">
          <ac:chgData name="Chiyu Wang" userId="04cdba72-ae31-45c9-bb75-cd094cecc039" providerId="ADAL" clId="{31761F35-E3DB-B143-8396-D44EFE4A9EF6}" dt="2022-10-16T00:04:39.642" v="253" actId="478"/>
          <ac:picMkLst>
            <pc:docMk/>
            <pc:sldMk cId="2152302783" sldId="263"/>
            <ac:picMk id="12" creationId="{D99CB9FD-F26D-C077-9554-A2CC5E90CC00}"/>
          </ac:picMkLst>
        </pc:picChg>
      </pc:sldChg>
      <pc:sldChg chg="delSp modSp add del mod">
        <pc:chgData name="Chiyu Wang" userId="04cdba72-ae31-45c9-bb75-cd094cecc039" providerId="ADAL" clId="{31761F35-E3DB-B143-8396-D44EFE4A9EF6}" dt="2022-10-16T00:09:52.356" v="292" actId="207"/>
        <pc:sldMkLst>
          <pc:docMk/>
          <pc:sldMk cId="404952450" sldId="264"/>
        </pc:sldMkLst>
        <pc:spChg chg="del">
          <ac:chgData name="Chiyu Wang" userId="04cdba72-ae31-45c9-bb75-cd094cecc039" providerId="ADAL" clId="{31761F35-E3DB-B143-8396-D44EFE4A9EF6}" dt="2022-10-16T00:04:48.324" v="256" actId="478"/>
          <ac:spMkLst>
            <pc:docMk/>
            <pc:sldMk cId="404952450" sldId="264"/>
            <ac:spMk id="6" creationId="{FBB30D88-A910-D009-7DF1-A106CD0026CE}"/>
          </ac:spMkLst>
        </pc:spChg>
        <pc:spChg chg="mod">
          <ac:chgData name="Chiyu Wang" userId="04cdba72-ae31-45c9-bb75-cd094cecc039" providerId="ADAL" clId="{31761F35-E3DB-B143-8396-D44EFE4A9EF6}" dt="2022-10-16T00:09:52.356" v="292" actId="207"/>
          <ac:spMkLst>
            <pc:docMk/>
            <pc:sldMk cId="404952450" sldId="264"/>
            <ac:spMk id="14" creationId="{7CDDEA29-31E3-22CF-B898-B0F31F19F9FB}"/>
          </ac:spMkLst>
        </pc:spChg>
        <pc:spChg chg="mod">
          <ac:chgData name="Chiyu Wang" userId="04cdba72-ae31-45c9-bb75-cd094cecc039" providerId="ADAL" clId="{31761F35-E3DB-B143-8396-D44EFE4A9EF6}" dt="2022-10-16T00:09:52.356" v="292" actId="207"/>
          <ac:spMkLst>
            <pc:docMk/>
            <pc:sldMk cId="404952450" sldId="264"/>
            <ac:spMk id="15" creationId="{E202694E-7E88-384D-9674-D85D4EBEE8B5}"/>
          </ac:spMkLst>
        </pc:spChg>
        <pc:picChg chg="del">
          <ac:chgData name="Chiyu Wang" userId="04cdba72-ae31-45c9-bb75-cd094cecc039" providerId="ADAL" clId="{31761F35-E3DB-B143-8396-D44EFE4A9EF6}" dt="2022-10-15T23:12:08.012" v="67" actId="478"/>
          <ac:picMkLst>
            <pc:docMk/>
            <pc:sldMk cId="404952450" sldId="264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4:50.141" v="257" actId="478"/>
          <ac:picMkLst>
            <pc:docMk/>
            <pc:sldMk cId="404952450" sldId="264"/>
            <ac:picMk id="8" creationId="{67191031-EF83-85B4-4360-C71CD61A8300}"/>
          </ac:picMkLst>
        </pc:picChg>
      </pc:sldChg>
      <pc:sldChg chg="delSp modSp mod">
        <pc:chgData name="Chiyu Wang" userId="04cdba72-ae31-45c9-bb75-cd094cecc039" providerId="ADAL" clId="{31761F35-E3DB-B143-8396-D44EFE4A9EF6}" dt="2022-10-16T00:09:56.568" v="293" actId="207"/>
        <pc:sldMkLst>
          <pc:docMk/>
          <pc:sldMk cId="1677954846" sldId="265"/>
        </pc:sldMkLst>
        <pc:spChg chg="mod">
          <ac:chgData name="Chiyu Wang" userId="04cdba72-ae31-45c9-bb75-cd094cecc039" providerId="ADAL" clId="{31761F35-E3DB-B143-8396-D44EFE4A9EF6}" dt="2022-10-16T00:09:56.568" v="293" actId="207"/>
          <ac:spMkLst>
            <pc:docMk/>
            <pc:sldMk cId="1677954846" sldId="265"/>
            <ac:spMk id="2" creationId="{4959FEB8-E343-96F2-8A99-80B4D236C64C}"/>
          </ac:spMkLst>
        </pc:spChg>
        <pc:spChg chg="del">
          <ac:chgData name="Chiyu Wang" userId="04cdba72-ae31-45c9-bb75-cd094cecc039" providerId="ADAL" clId="{31761F35-E3DB-B143-8396-D44EFE4A9EF6}" dt="2022-10-16T00:04:52.872" v="258" actId="478"/>
          <ac:spMkLst>
            <pc:docMk/>
            <pc:sldMk cId="1677954846" sldId="265"/>
            <ac:spMk id="6" creationId="{6C1F257F-BF37-658B-423A-EDBBA2A39DC8}"/>
          </ac:spMkLst>
        </pc:spChg>
        <pc:spChg chg="mod">
          <ac:chgData name="Chiyu Wang" userId="04cdba72-ae31-45c9-bb75-cd094cecc039" providerId="ADAL" clId="{31761F35-E3DB-B143-8396-D44EFE4A9EF6}" dt="2022-10-16T00:09:56.568" v="293" actId="207"/>
          <ac:spMkLst>
            <pc:docMk/>
            <pc:sldMk cId="1677954846" sldId="265"/>
            <ac:spMk id="9" creationId="{F364FF57-11B6-FDB6-2595-D0FB744773EB}"/>
          </ac:spMkLst>
        </pc:spChg>
        <pc:spChg chg="mod">
          <ac:chgData name="Chiyu Wang" userId="04cdba72-ae31-45c9-bb75-cd094cecc039" providerId="ADAL" clId="{31761F35-E3DB-B143-8396-D44EFE4A9EF6}" dt="2022-10-16T00:09:56.568" v="293" actId="207"/>
          <ac:spMkLst>
            <pc:docMk/>
            <pc:sldMk cId="1677954846" sldId="265"/>
            <ac:spMk id="10" creationId="{7A1322A6-D404-B134-D1BE-9D22CAD094F6}"/>
          </ac:spMkLst>
        </pc:spChg>
        <pc:picChg chg="del">
          <ac:chgData name="Chiyu Wang" userId="04cdba72-ae31-45c9-bb75-cd094cecc039" providerId="ADAL" clId="{31761F35-E3DB-B143-8396-D44EFE4A9EF6}" dt="2022-10-15T23:12:10.482" v="68" actId="478"/>
          <ac:picMkLst>
            <pc:docMk/>
            <pc:sldMk cId="1677954846" sldId="265"/>
            <ac:picMk id="7" creationId="{834D1A7C-0ECC-B457-2713-52C5625FE8F5}"/>
          </ac:picMkLst>
        </pc:picChg>
        <pc:picChg chg="del">
          <ac:chgData name="Chiyu Wang" userId="04cdba72-ae31-45c9-bb75-cd094cecc039" providerId="ADAL" clId="{31761F35-E3DB-B143-8396-D44EFE4A9EF6}" dt="2022-10-16T00:04:54.459" v="259" actId="478"/>
          <ac:picMkLst>
            <pc:docMk/>
            <pc:sldMk cId="1677954846" sldId="265"/>
            <ac:picMk id="8" creationId="{1663DCD6-49C0-E7C6-FCCE-6EFCA0E77172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39:41.975" v="2884"/>
        <pc:sldMkLst>
          <pc:docMk/>
          <pc:sldMk cId="4133466028" sldId="266"/>
        </pc:sldMkLst>
        <pc:spChg chg="mod">
          <ac:chgData name="Chiyu Wang" userId="04cdba72-ae31-45c9-bb75-cd094cecc039" providerId="ADAL" clId="{31761F35-E3DB-B143-8396-D44EFE4A9EF6}" dt="2022-10-16T00:09:59.641" v="294" actId="207"/>
          <ac:spMkLst>
            <pc:docMk/>
            <pc:sldMk cId="4133466028" sldId="266"/>
            <ac:spMk id="2" creationId="{4959FEB8-E343-96F2-8A99-80B4D236C64C}"/>
          </ac:spMkLst>
        </pc:spChg>
        <pc:spChg chg="add mod">
          <ac:chgData name="Chiyu Wang" userId="04cdba72-ae31-45c9-bb75-cd094cecc039" providerId="ADAL" clId="{31761F35-E3DB-B143-8396-D44EFE4A9EF6}" dt="2022-10-16T03:37:11.793" v="1878" actId="555"/>
          <ac:spMkLst>
            <pc:docMk/>
            <pc:sldMk cId="4133466028" sldId="266"/>
            <ac:spMk id="2" creationId="{CD4E5876-5841-609D-242F-8D82FAF00173}"/>
          </ac:spMkLst>
        </pc:spChg>
        <pc:spChg chg="add mod ord">
          <ac:chgData name="Chiyu Wang" userId="04cdba72-ae31-45c9-bb75-cd094cecc039" providerId="ADAL" clId="{31761F35-E3DB-B143-8396-D44EFE4A9EF6}" dt="2022-10-16T19:37:38.217" v="2862"/>
          <ac:spMkLst>
            <pc:docMk/>
            <pc:sldMk cId="4133466028" sldId="266"/>
            <ac:spMk id="3" creationId="{2E17FA73-0B9E-0486-8FEB-E3E8F5017958}"/>
          </ac:spMkLst>
        </pc:spChg>
        <pc:spChg chg="mod">
          <ac:chgData name="Chiyu Wang" userId="04cdba72-ae31-45c9-bb75-cd094cecc039" providerId="ADAL" clId="{31761F35-E3DB-B143-8396-D44EFE4A9EF6}" dt="2022-10-16T01:50:17.573" v="580" actId="21"/>
          <ac:spMkLst>
            <pc:docMk/>
            <pc:sldMk cId="4133466028" sldId="266"/>
            <ac:spMk id="4" creationId="{01A47C44-9F0E-FD53-E352-C543D295572A}"/>
          </ac:spMkLst>
        </pc:spChg>
        <pc:spChg chg="mod">
          <ac:chgData name="Chiyu Wang" userId="04cdba72-ae31-45c9-bb75-cd094cecc039" providerId="ADAL" clId="{31761F35-E3DB-B143-8396-D44EFE4A9EF6}" dt="2022-10-16T03:37:05.893" v="1877" actId="1036"/>
          <ac:spMkLst>
            <pc:docMk/>
            <pc:sldMk cId="4133466028" sldId="266"/>
            <ac:spMk id="5" creationId="{2A997379-D584-1F4C-2888-0875105601D0}"/>
          </ac:spMkLst>
        </pc:spChg>
        <pc:spChg chg="add mod">
          <ac:chgData name="Chiyu Wang" userId="04cdba72-ae31-45c9-bb75-cd094cecc039" providerId="ADAL" clId="{31761F35-E3DB-B143-8396-D44EFE4A9EF6}" dt="2022-10-16T03:38:15.077" v="1925" actId="20577"/>
          <ac:spMkLst>
            <pc:docMk/>
            <pc:sldMk cId="4133466028" sldId="266"/>
            <ac:spMk id="6" creationId="{E3EA4D1E-49F3-019C-4AB8-75BA80CC96B7}"/>
          </ac:spMkLst>
        </pc:spChg>
        <pc:spChg chg="del">
          <ac:chgData name="Chiyu Wang" userId="04cdba72-ae31-45c9-bb75-cd094cecc039" providerId="ADAL" clId="{31761F35-E3DB-B143-8396-D44EFE4A9EF6}" dt="2022-10-16T00:04:57.194" v="260" actId="478"/>
          <ac:spMkLst>
            <pc:docMk/>
            <pc:sldMk cId="4133466028" sldId="266"/>
            <ac:spMk id="6" creationId="{FBB30D88-A910-D009-7DF1-A106CD0026CE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4133466028" sldId="266"/>
            <ac:spMk id="9" creationId="{A3DE93D3-FAA3-DC34-B6FE-E1B841C764B7}"/>
          </ac:spMkLst>
        </pc:spChg>
        <pc:spChg chg="del mod">
          <ac:chgData name="Chiyu Wang" userId="04cdba72-ae31-45c9-bb75-cd094cecc039" providerId="ADAL" clId="{31761F35-E3DB-B143-8396-D44EFE4A9EF6}" dt="2022-10-16T03:35:58.213" v="1849" actId="478"/>
          <ac:spMkLst>
            <pc:docMk/>
            <pc:sldMk cId="4133466028" sldId="266"/>
            <ac:spMk id="9" creationId="{CFA4829F-872F-7E82-5C32-C686EE9E8D72}"/>
          </ac:spMkLst>
        </pc:spChg>
        <pc:spChg chg="del">
          <ac:chgData name="Chiyu Wang" userId="04cdba72-ae31-45c9-bb75-cd094cecc039" providerId="ADAL" clId="{31761F35-E3DB-B143-8396-D44EFE4A9EF6}" dt="2022-10-16T03:35:31.250" v="1847" actId="478"/>
          <ac:spMkLst>
            <pc:docMk/>
            <pc:sldMk cId="4133466028" sldId="266"/>
            <ac:spMk id="11" creationId="{5ED88B17-2401-CAF8-0D55-CA58CA7A7774}"/>
          </ac:spMkLst>
        </pc:spChg>
        <pc:spChg chg="add mod">
          <ac:chgData name="Chiyu Wang" userId="04cdba72-ae31-45c9-bb75-cd094cecc039" providerId="ADAL" clId="{31761F35-E3DB-B143-8396-D44EFE4A9EF6}" dt="2022-10-16T03:38:24.284" v="1942" actId="20577"/>
          <ac:spMkLst>
            <pc:docMk/>
            <pc:sldMk cId="4133466028" sldId="266"/>
            <ac:spMk id="13" creationId="{6631D748-CF0D-2D7D-DE83-45F2EEB57E10}"/>
          </ac:spMkLst>
        </pc:spChg>
        <pc:picChg chg="mod">
          <ac:chgData name="Chiyu Wang" userId="04cdba72-ae31-45c9-bb75-cd094cecc039" providerId="ADAL" clId="{31761F35-E3DB-B143-8396-D44EFE4A9EF6}" dt="2022-10-16T03:36:59.457" v="1871" actId="1035"/>
          <ac:picMkLst>
            <pc:docMk/>
            <pc:sldMk cId="4133466028" sldId="266"/>
            <ac:picMk id="7" creationId="{09F4BCE2-29B4-ADF3-FB5E-0110C5758DB6}"/>
          </ac:picMkLst>
        </pc:picChg>
        <pc:picChg chg="del">
          <ac:chgData name="Chiyu Wang" userId="04cdba72-ae31-45c9-bb75-cd094cecc039" providerId="ADAL" clId="{31761F35-E3DB-B143-8396-D44EFE4A9EF6}" dt="2022-10-15T23:12:12.118" v="69" actId="478"/>
          <ac:picMkLst>
            <pc:docMk/>
            <pc:sldMk cId="4133466028" sldId="266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4:58.773" v="261" actId="478"/>
          <ac:picMkLst>
            <pc:docMk/>
            <pc:sldMk cId="4133466028" sldId="266"/>
            <ac:picMk id="8" creationId="{67191031-EF83-85B4-4360-C71CD61A8300}"/>
          </ac:picMkLst>
        </pc:picChg>
        <pc:picChg chg="mod">
          <ac:chgData name="Chiyu Wang" userId="04cdba72-ae31-45c9-bb75-cd094cecc039" providerId="ADAL" clId="{31761F35-E3DB-B143-8396-D44EFE4A9EF6}" dt="2022-10-16T03:36:59.457" v="1871" actId="1035"/>
          <ac:picMkLst>
            <pc:docMk/>
            <pc:sldMk cId="4133466028" sldId="266"/>
            <ac:picMk id="8" creationId="{CEB5EBE6-8377-7B89-916B-3DF441127B43}"/>
          </ac:picMkLst>
        </pc:picChg>
        <pc:picChg chg="mod ord modCrop">
          <ac:chgData name="Chiyu Wang" userId="04cdba72-ae31-45c9-bb75-cd094cecc039" providerId="ADAL" clId="{31761F35-E3DB-B143-8396-D44EFE4A9EF6}" dt="2022-10-16T19:38:04.191" v="2866" actId="14100"/>
          <ac:picMkLst>
            <pc:docMk/>
            <pc:sldMk cId="4133466028" sldId="266"/>
            <ac:picMk id="10" creationId="{E37965CB-C18E-E3EF-2329-68750A650656}"/>
          </ac:picMkLst>
        </pc:picChg>
        <pc:picChg chg="mod">
          <ac:chgData name="Chiyu Wang" userId="04cdba72-ae31-45c9-bb75-cd094cecc039" providerId="ADAL" clId="{31761F35-E3DB-B143-8396-D44EFE4A9EF6}" dt="2022-10-16T03:37:05.893" v="1877" actId="1036"/>
          <ac:picMkLst>
            <pc:docMk/>
            <pc:sldMk cId="4133466028" sldId="266"/>
            <ac:picMk id="12" creationId="{B36075F2-9546-B3DC-63F7-1419B99C3B79}"/>
          </ac:picMkLst>
        </pc:picChg>
      </pc:sldChg>
      <pc:sldChg chg="delSp modSp mod">
        <pc:chgData name="Chiyu Wang" userId="04cdba72-ae31-45c9-bb75-cd094cecc039" providerId="ADAL" clId="{31761F35-E3DB-B143-8396-D44EFE4A9EF6}" dt="2022-10-16T00:10:04.513" v="295" actId="207"/>
        <pc:sldMkLst>
          <pc:docMk/>
          <pc:sldMk cId="858564930" sldId="267"/>
        </pc:sldMkLst>
        <pc:spChg chg="mod">
          <ac:chgData name="Chiyu Wang" userId="04cdba72-ae31-45c9-bb75-cd094cecc039" providerId="ADAL" clId="{31761F35-E3DB-B143-8396-D44EFE4A9EF6}" dt="2022-10-16T00:10:04.513" v="295" actId="207"/>
          <ac:spMkLst>
            <pc:docMk/>
            <pc:sldMk cId="858564930" sldId="267"/>
            <ac:spMk id="2" creationId="{4959FEB8-E343-96F2-8A99-80B4D236C64C}"/>
          </ac:spMkLst>
        </pc:spChg>
        <pc:spChg chg="del mod">
          <ac:chgData name="Chiyu Wang" userId="04cdba72-ae31-45c9-bb75-cd094cecc039" providerId="ADAL" clId="{31761F35-E3DB-B143-8396-D44EFE4A9EF6}" dt="2022-10-15T23:13:43.732" v="92" actId="478"/>
          <ac:spMkLst>
            <pc:docMk/>
            <pc:sldMk cId="858564930" sldId="267"/>
            <ac:spMk id="4" creationId="{21A56601-15E1-9BDF-2B26-9C6630772005}"/>
          </ac:spMkLst>
        </pc:spChg>
        <pc:spChg chg="del">
          <ac:chgData name="Chiyu Wang" userId="04cdba72-ae31-45c9-bb75-cd094cecc039" providerId="ADAL" clId="{31761F35-E3DB-B143-8396-D44EFE4A9EF6}" dt="2022-10-15T23:13:18.043" v="89" actId="478"/>
          <ac:spMkLst>
            <pc:docMk/>
            <pc:sldMk cId="858564930" sldId="267"/>
            <ac:spMk id="6" creationId="{6C1F257F-BF37-658B-423A-EDBBA2A39DC8}"/>
          </ac:spMkLst>
        </pc:spChg>
        <pc:spChg chg="mod">
          <ac:chgData name="Chiyu Wang" userId="04cdba72-ae31-45c9-bb75-cd094cecc039" providerId="ADAL" clId="{31761F35-E3DB-B143-8396-D44EFE4A9EF6}" dt="2022-10-16T00:10:04.513" v="295" actId="207"/>
          <ac:spMkLst>
            <pc:docMk/>
            <pc:sldMk cId="858564930" sldId="267"/>
            <ac:spMk id="10" creationId="{0B13CAE1-4BC4-D903-3800-74F4801859A2}"/>
          </ac:spMkLst>
        </pc:spChg>
        <pc:spChg chg="mod">
          <ac:chgData name="Chiyu Wang" userId="04cdba72-ae31-45c9-bb75-cd094cecc039" providerId="ADAL" clId="{31761F35-E3DB-B143-8396-D44EFE4A9EF6}" dt="2022-10-16T00:10:04.513" v="295" actId="207"/>
          <ac:spMkLst>
            <pc:docMk/>
            <pc:sldMk cId="858564930" sldId="267"/>
            <ac:spMk id="12" creationId="{9F63DC84-3F3F-8B7B-B063-F27F8FB0E31C}"/>
          </ac:spMkLst>
        </pc:spChg>
        <pc:picChg chg="mod">
          <ac:chgData name="Chiyu Wang" userId="04cdba72-ae31-45c9-bb75-cd094cecc039" providerId="ADAL" clId="{31761F35-E3DB-B143-8396-D44EFE4A9EF6}" dt="2022-10-16T00:10:04.513" v="295" actId="207"/>
          <ac:picMkLst>
            <pc:docMk/>
            <pc:sldMk cId="858564930" sldId="267"/>
            <ac:picMk id="5" creationId="{192EFD38-FE0F-54CF-4981-39C3E02A7E72}"/>
          </ac:picMkLst>
        </pc:picChg>
        <pc:picChg chg="del">
          <ac:chgData name="Chiyu Wang" userId="04cdba72-ae31-45c9-bb75-cd094cecc039" providerId="ADAL" clId="{31761F35-E3DB-B143-8396-D44EFE4A9EF6}" dt="2022-10-15T23:12:15.166" v="70" actId="478"/>
          <ac:picMkLst>
            <pc:docMk/>
            <pc:sldMk cId="858564930" sldId="267"/>
            <ac:picMk id="7" creationId="{834D1A7C-0ECC-B457-2713-52C5625FE8F5}"/>
          </ac:picMkLst>
        </pc:picChg>
        <pc:picChg chg="mod">
          <ac:chgData name="Chiyu Wang" userId="04cdba72-ae31-45c9-bb75-cd094cecc039" providerId="ADAL" clId="{31761F35-E3DB-B143-8396-D44EFE4A9EF6}" dt="2022-10-16T00:10:04.513" v="295" actId="207"/>
          <ac:picMkLst>
            <pc:docMk/>
            <pc:sldMk cId="858564930" sldId="267"/>
            <ac:picMk id="8" creationId="{1663DCD6-49C0-E7C6-FCCE-6EFCA0E77172}"/>
          </ac:picMkLst>
        </pc:picChg>
        <pc:picChg chg="mod">
          <ac:chgData name="Chiyu Wang" userId="04cdba72-ae31-45c9-bb75-cd094cecc039" providerId="ADAL" clId="{31761F35-E3DB-B143-8396-D44EFE4A9EF6}" dt="2022-10-16T00:10:04.513" v="295" actId="207"/>
          <ac:picMkLst>
            <pc:docMk/>
            <pc:sldMk cId="858564930" sldId="267"/>
            <ac:picMk id="9" creationId="{3F28E1D6-FF2C-901B-6D53-3B395961F554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41:31.723" v="2898" actId="208"/>
        <pc:sldMkLst>
          <pc:docMk/>
          <pc:sldMk cId="286844968" sldId="268"/>
        </pc:sldMkLst>
        <pc:spChg chg="add mod ord">
          <ac:chgData name="Chiyu Wang" userId="04cdba72-ae31-45c9-bb75-cd094cecc039" providerId="ADAL" clId="{31761F35-E3DB-B143-8396-D44EFE4A9EF6}" dt="2022-10-16T19:38:37.065" v="2875"/>
          <ac:spMkLst>
            <pc:docMk/>
            <pc:sldMk cId="286844968" sldId="268"/>
            <ac:spMk id="2" creationId="{45509932-619B-C340-FA62-61BE43A283B3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286844968" sldId="268"/>
            <ac:spMk id="3" creationId="{D7AA18A8-EA3A-FA92-655F-7BE9DDCFD02B}"/>
          </ac:spMkLst>
        </pc:spChg>
        <pc:spChg chg="del">
          <ac:chgData name="Chiyu Wang" userId="04cdba72-ae31-45c9-bb75-cd094cecc039" providerId="ADAL" clId="{31761F35-E3DB-B143-8396-D44EFE4A9EF6}" dt="2022-10-15T23:13:14.246" v="88" actId="478"/>
          <ac:spMkLst>
            <pc:docMk/>
            <pc:sldMk cId="286844968" sldId="268"/>
            <ac:spMk id="6" creationId="{FBB30D88-A910-D009-7DF1-A106CD0026CE}"/>
          </ac:spMkLst>
        </pc:spChg>
        <pc:spChg chg="del mod">
          <ac:chgData name="Chiyu Wang" userId="04cdba72-ae31-45c9-bb75-cd094cecc039" providerId="ADAL" clId="{31761F35-E3DB-B143-8396-D44EFE4A9EF6}" dt="2022-10-15T23:14:09.470" v="105" actId="478"/>
          <ac:spMkLst>
            <pc:docMk/>
            <pc:sldMk cId="286844968" sldId="268"/>
            <ac:spMk id="9" creationId="{BE15236C-B754-5D9D-DC71-40A2E36C6829}"/>
          </ac:spMkLst>
        </pc:spChg>
        <pc:picChg chg="mod ord">
          <ac:chgData name="Chiyu Wang" userId="04cdba72-ae31-45c9-bb75-cd094cecc039" providerId="ADAL" clId="{31761F35-E3DB-B143-8396-D44EFE4A9EF6}" dt="2022-10-16T19:38:37.065" v="2875"/>
          <ac:picMkLst>
            <pc:docMk/>
            <pc:sldMk cId="286844968" sldId="268"/>
            <ac:picMk id="5" creationId="{9C37A31E-E3F8-D833-BBD9-F5FEE487955F}"/>
          </ac:picMkLst>
        </pc:picChg>
        <pc:picChg chg="del">
          <ac:chgData name="Chiyu Wang" userId="04cdba72-ae31-45c9-bb75-cd094cecc039" providerId="ADAL" clId="{31761F35-E3DB-B143-8396-D44EFE4A9EF6}" dt="2022-10-15T23:12:17.620" v="71" actId="478"/>
          <ac:picMkLst>
            <pc:docMk/>
            <pc:sldMk cId="286844968" sldId="268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5:05.753" v="262" actId="478"/>
          <ac:picMkLst>
            <pc:docMk/>
            <pc:sldMk cId="286844968" sldId="268"/>
            <ac:picMk id="8" creationId="{67191031-EF83-85B4-4360-C71CD61A8300}"/>
          </ac:picMkLst>
        </pc:picChg>
        <pc:picChg chg="mod ord">
          <ac:chgData name="Chiyu Wang" userId="04cdba72-ae31-45c9-bb75-cd094cecc039" providerId="ADAL" clId="{31761F35-E3DB-B143-8396-D44EFE4A9EF6}" dt="2022-10-15T23:13:59.843" v="96"/>
          <ac:picMkLst>
            <pc:docMk/>
            <pc:sldMk cId="286844968" sldId="268"/>
            <ac:picMk id="45" creationId="{2728683A-C551-213C-4773-3C9A6F8A5CB2}"/>
          </ac:picMkLst>
        </pc:picChg>
        <pc:cxnChg chg="add mod">
          <ac:chgData name="Chiyu Wang" userId="04cdba72-ae31-45c9-bb75-cd094cecc039" providerId="ADAL" clId="{31761F35-E3DB-B143-8396-D44EFE4A9EF6}" dt="2022-10-16T19:41:31.723" v="2898" actId="208"/>
          <ac:cxnSpMkLst>
            <pc:docMk/>
            <pc:sldMk cId="286844968" sldId="268"/>
            <ac:cxnSpMk id="4" creationId="{B8C9E3E2-9505-B546-E287-2D99800B2938}"/>
          </ac:cxnSpMkLst>
        </pc:cxnChg>
      </pc:sldChg>
      <pc:sldChg chg="addSp delSp modSp mod modClrScheme chgLayout">
        <pc:chgData name="Chiyu Wang" userId="04cdba72-ae31-45c9-bb75-cd094cecc039" providerId="ADAL" clId="{31761F35-E3DB-B143-8396-D44EFE4A9EF6}" dt="2022-10-16T19:39:41.975" v="2884"/>
        <pc:sldMkLst>
          <pc:docMk/>
          <pc:sldMk cId="4002657253" sldId="269"/>
        </pc:sldMkLst>
        <pc:spChg chg="add mod ord">
          <ac:chgData name="Chiyu Wang" userId="04cdba72-ae31-45c9-bb75-cd094cecc039" providerId="ADAL" clId="{31761F35-E3DB-B143-8396-D44EFE4A9EF6}" dt="2022-10-16T19:38:28.648" v="2872"/>
          <ac:spMkLst>
            <pc:docMk/>
            <pc:sldMk cId="4002657253" sldId="269"/>
            <ac:spMk id="2" creationId="{7C30C7E6-B39D-965D-E1EE-08A4F89A86B1}"/>
          </ac:spMkLst>
        </pc:spChg>
        <pc:spChg chg="add del mod ord">
          <ac:chgData name="Chiyu Wang" userId="04cdba72-ae31-45c9-bb75-cd094cecc039" providerId="ADAL" clId="{31761F35-E3DB-B143-8396-D44EFE4A9EF6}" dt="2022-10-16T19:38:31.202" v="2873" actId="478"/>
          <ac:spMkLst>
            <pc:docMk/>
            <pc:sldMk cId="4002657253" sldId="269"/>
            <ac:spMk id="3" creationId="{9C7C0D47-BFD7-4F70-6FF5-07DF90034C85}"/>
          </ac:spMkLst>
        </pc:spChg>
        <pc:spChg chg="del mod">
          <ac:chgData name="Chiyu Wang" userId="04cdba72-ae31-45c9-bb75-cd094cecc039" providerId="ADAL" clId="{31761F35-E3DB-B143-8396-D44EFE4A9EF6}" dt="2022-10-16T00:10:38.287" v="308"/>
          <ac:spMkLst>
            <pc:docMk/>
            <pc:sldMk cId="4002657253" sldId="269"/>
            <ac:spMk id="3" creationId="{D9A375FE-803F-CC7F-AB1D-5160BABC588B}"/>
          </ac:spMkLst>
        </pc:spChg>
        <pc:spChg chg="del mod">
          <ac:chgData name="Chiyu Wang" userId="04cdba72-ae31-45c9-bb75-cd094cecc039" providerId="ADAL" clId="{31761F35-E3DB-B143-8396-D44EFE4A9EF6}" dt="2022-10-16T01:49:48.516" v="560" actId="478"/>
          <ac:spMkLst>
            <pc:docMk/>
            <pc:sldMk cId="4002657253" sldId="269"/>
            <ac:spMk id="4" creationId="{D5C06FF1-7BC2-2272-8742-8E08CF44A0E1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4002657253" sldId="269"/>
            <ac:spMk id="5" creationId="{9E820149-74C3-3F8C-7195-24B2F7A1C0E2}"/>
          </ac:spMkLst>
        </pc:spChg>
        <pc:spChg chg="del">
          <ac:chgData name="Chiyu Wang" userId="04cdba72-ae31-45c9-bb75-cd094cecc039" providerId="ADAL" clId="{31761F35-E3DB-B143-8396-D44EFE4A9EF6}" dt="2022-10-15T23:13:05.676" v="86" actId="478"/>
          <ac:spMkLst>
            <pc:docMk/>
            <pc:sldMk cId="4002657253" sldId="269"/>
            <ac:spMk id="6" creationId="{6C1F257F-BF37-658B-423A-EDBBA2A39DC8}"/>
          </ac:spMkLst>
        </pc:spChg>
        <pc:spChg chg="mod">
          <ac:chgData name="Chiyu Wang" userId="04cdba72-ae31-45c9-bb75-cd094cecc039" providerId="ADAL" clId="{31761F35-E3DB-B143-8396-D44EFE4A9EF6}" dt="2022-10-16T04:14:09.756" v="2410" actId="1076"/>
          <ac:spMkLst>
            <pc:docMk/>
            <pc:sldMk cId="4002657253" sldId="269"/>
            <ac:spMk id="6" creationId="{8EA41C4A-9110-4493-5801-B639176CF656}"/>
          </ac:spMkLst>
        </pc:spChg>
        <pc:spChg chg="mod">
          <ac:chgData name="Chiyu Wang" userId="04cdba72-ae31-45c9-bb75-cd094cecc039" providerId="ADAL" clId="{31761F35-E3DB-B143-8396-D44EFE4A9EF6}" dt="2022-10-16T15:46:53.219" v="2694" actId="555"/>
          <ac:spMkLst>
            <pc:docMk/>
            <pc:sldMk cId="4002657253" sldId="269"/>
            <ac:spMk id="8" creationId="{8DC8D5F7-A515-B3BC-AE91-5259DCF05128}"/>
          </ac:spMkLst>
        </pc:spChg>
        <pc:spChg chg="add mod ord">
          <ac:chgData name="Chiyu Wang" userId="04cdba72-ae31-45c9-bb75-cd094cecc039" providerId="ADAL" clId="{31761F35-E3DB-B143-8396-D44EFE4A9EF6}" dt="2022-10-16T00:10:38.287" v="308"/>
          <ac:spMkLst>
            <pc:docMk/>
            <pc:sldMk cId="4002657253" sldId="269"/>
            <ac:spMk id="10" creationId="{FB7C2066-61E9-15CF-2F02-D4DC70C95FE3}"/>
          </ac:spMkLst>
        </pc:spChg>
        <pc:spChg chg="mod">
          <ac:chgData name="Chiyu Wang" userId="04cdba72-ae31-45c9-bb75-cd094cecc039" providerId="ADAL" clId="{31761F35-E3DB-B143-8396-D44EFE4A9EF6}" dt="2022-10-16T04:13:51.867" v="2385" actId="1038"/>
          <ac:spMkLst>
            <pc:docMk/>
            <pc:sldMk cId="4002657253" sldId="269"/>
            <ac:spMk id="11" creationId="{95CE18BA-1DCE-B4EC-2D94-9EC8F316AE74}"/>
          </ac:spMkLst>
        </pc:spChg>
        <pc:spChg chg="add mod">
          <ac:chgData name="Chiyu Wang" userId="04cdba72-ae31-45c9-bb75-cd094cecc039" providerId="ADAL" clId="{31761F35-E3DB-B143-8396-D44EFE4A9EF6}" dt="2022-10-16T04:14:02.342" v="2408" actId="20577"/>
          <ac:spMkLst>
            <pc:docMk/>
            <pc:sldMk cId="4002657253" sldId="269"/>
            <ac:spMk id="12" creationId="{853B602A-9E13-F109-FA9F-EFB55BF8D557}"/>
          </ac:spMkLst>
        </pc:spChg>
        <pc:spChg chg="add mod">
          <ac:chgData name="Chiyu Wang" userId="04cdba72-ae31-45c9-bb75-cd094cecc039" providerId="ADAL" clId="{31761F35-E3DB-B143-8396-D44EFE4A9EF6}" dt="2022-10-16T15:46:53.219" v="2694" actId="555"/>
          <ac:spMkLst>
            <pc:docMk/>
            <pc:sldMk cId="4002657253" sldId="269"/>
            <ac:spMk id="13" creationId="{B9688760-7E32-1C46-4B67-5A191F1B432C}"/>
          </ac:spMkLst>
        </pc:spChg>
        <pc:picChg chg="mod">
          <ac:chgData name="Chiyu Wang" userId="04cdba72-ae31-45c9-bb75-cd094cecc039" providerId="ADAL" clId="{31761F35-E3DB-B143-8396-D44EFE4A9EF6}" dt="2022-10-16T04:13:51.867" v="2385" actId="1038"/>
          <ac:picMkLst>
            <pc:docMk/>
            <pc:sldMk cId="4002657253" sldId="269"/>
            <ac:picMk id="3" creationId="{E76C1505-964D-7747-DD29-68D79F78B4D9}"/>
          </ac:picMkLst>
        </pc:picChg>
        <pc:picChg chg="add mod">
          <ac:chgData name="Chiyu Wang" userId="04cdba72-ae31-45c9-bb75-cd094cecc039" providerId="ADAL" clId="{31761F35-E3DB-B143-8396-D44EFE4A9EF6}" dt="2022-10-16T04:13:57.713" v="2398" actId="1038"/>
          <ac:picMkLst>
            <pc:docMk/>
            <pc:sldMk cId="4002657253" sldId="269"/>
            <ac:picMk id="7" creationId="{2CADB34A-859A-36A9-BB47-4FC994DC81BF}"/>
          </ac:picMkLst>
        </pc:picChg>
        <pc:picChg chg="del">
          <ac:chgData name="Chiyu Wang" userId="04cdba72-ae31-45c9-bb75-cd094cecc039" providerId="ADAL" clId="{31761F35-E3DB-B143-8396-D44EFE4A9EF6}" dt="2022-10-15T23:12:25.276" v="73" actId="478"/>
          <ac:picMkLst>
            <pc:docMk/>
            <pc:sldMk cId="4002657253" sldId="269"/>
            <ac:picMk id="7" creationId="{834D1A7C-0ECC-B457-2713-52C5625FE8F5}"/>
          </ac:picMkLst>
        </pc:picChg>
        <pc:picChg chg="del">
          <ac:chgData name="Chiyu Wang" userId="04cdba72-ae31-45c9-bb75-cd094cecc039" providerId="ADAL" clId="{31761F35-E3DB-B143-8396-D44EFE4A9EF6}" dt="2022-10-16T00:05:13.122" v="264" actId="478"/>
          <ac:picMkLst>
            <pc:docMk/>
            <pc:sldMk cId="4002657253" sldId="269"/>
            <ac:picMk id="8" creationId="{1663DCD6-49C0-E7C6-FCCE-6EFCA0E77172}"/>
          </ac:picMkLst>
        </pc:picChg>
        <pc:cxnChg chg="add mod">
          <ac:chgData name="Chiyu Wang" userId="04cdba72-ae31-45c9-bb75-cd094cecc039" providerId="ADAL" clId="{31761F35-E3DB-B143-8396-D44EFE4A9EF6}" dt="2022-10-16T04:13:57.713" v="2398" actId="1038"/>
          <ac:cxnSpMkLst>
            <pc:docMk/>
            <pc:sldMk cId="4002657253" sldId="269"/>
            <ac:cxnSpMk id="4" creationId="{D4704595-3EC4-EAD6-14E4-7C1156DA7867}"/>
          </ac:cxnSpMkLst>
        </pc:cxnChg>
      </pc:sldChg>
      <pc:sldChg chg="addSp delSp modSp mod modClrScheme chgLayout">
        <pc:chgData name="Chiyu Wang" userId="04cdba72-ae31-45c9-bb75-cd094cecc039" providerId="ADAL" clId="{31761F35-E3DB-B143-8396-D44EFE4A9EF6}" dt="2022-10-16T19:50:10.806" v="2993" actId="113"/>
        <pc:sldMkLst>
          <pc:docMk/>
          <pc:sldMk cId="4133623640" sldId="270"/>
        </pc:sldMkLst>
        <pc:spChg chg="add mod ord">
          <ac:chgData name="Chiyu Wang" userId="04cdba72-ae31-45c9-bb75-cd094cecc039" providerId="ADAL" clId="{31761F35-E3DB-B143-8396-D44EFE4A9EF6}" dt="2022-10-16T00:10:41.745" v="310"/>
          <ac:spMkLst>
            <pc:docMk/>
            <pc:sldMk cId="4133623640" sldId="270"/>
            <ac:spMk id="2" creationId="{AB7BC5E3-C29F-46E2-8F04-FA96BF5DDE44}"/>
          </ac:spMkLst>
        </pc:spChg>
        <pc:spChg chg="add mod ord">
          <ac:chgData name="Chiyu Wang" userId="04cdba72-ae31-45c9-bb75-cd094cecc039" providerId="ADAL" clId="{31761F35-E3DB-B143-8396-D44EFE4A9EF6}" dt="2022-10-16T19:49:55.703" v="2981"/>
          <ac:spMkLst>
            <pc:docMk/>
            <pc:sldMk cId="4133623640" sldId="270"/>
            <ac:spMk id="3" creationId="{46662B28-9E42-13B3-241D-091F514E5EDB}"/>
          </ac:spMkLst>
        </pc:spChg>
        <pc:spChg chg="del mod">
          <ac:chgData name="Chiyu Wang" userId="04cdba72-ae31-45c9-bb75-cd094cecc039" providerId="ADAL" clId="{31761F35-E3DB-B143-8396-D44EFE4A9EF6}" dt="2022-10-16T19:50:04.007" v="2991" actId="478"/>
          <ac:spMkLst>
            <pc:docMk/>
            <pc:sldMk cId="4133623640" sldId="270"/>
            <ac:spMk id="4" creationId="{A0DE50FC-BF8D-4A9B-714A-796AC46CD053}"/>
          </ac:spMkLst>
        </pc:spChg>
        <pc:spChg chg="add mod ord">
          <ac:chgData name="Chiyu Wang" userId="04cdba72-ae31-45c9-bb75-cd094cecc039" providerId="ADAL" clId="{31761F35-E3DB-B143-8396-D44EFE4A9EF6}" dt="2022-10-16T19:50:10.806" v="2993" actId="113"/>
          <ac:spMkLst>
            <pc:docMk/>
            <pc:sldMk cId="4133623640" sldId="270"/>
            <ac:spMk id="5" creationId="{6F27CDFA-60FC-344E-3259-C04D1B83E29A}"/>
          </ac:spMkLst>
        </pc:spChg>
        <pc:spChg chg="del mod">
          <ac:chgData name="Chiyu Wang" userId="04cdba72-ae31-45c9-bb75-cd094cecc039" providerId="ADAL" clId="{31761F35-E3DB-B143-8396-D44EFE4A9EF6}" dt="2022-10-15T23:12:32.297" v="76" actId="478"/>
          <ac:spMkLst>
            <pc:docMk/>
            <pc:sldMk cId="4133623640" sldId="270"/>
            <ac:spMk id="6" creationId="{FBB30D88-A910-D009-7DF1-A106CD0026CE}"/>
          </ac:spMkLst>
        </pc:spChg>
        <pc:picChg chg="del">
          <ac:chgData name="Chiyu Wang" userId="04cdba72-ae31-45c9-bb75-cd094cecc039" providerId="ADAL" clId="{31761F35-E3DB-B143-8396-D44EFE4A9EF6}" dt="2022-10-15T23:12:28.976" v="74" actId="478"/>
          <ac:picMkLst>
            <pc:docMk/>
            <pc:sldMk cId="4133623640" sldId="270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5:15.879" v="265" actId="478"/>
          <ac:picMkLst>
            <pc:docMk/>
            <pc:sldMk cId="4133623640" sldId="270"/>
            <ac:picMk id="8" creationId="{67191031-EF83-85B4-4360-C71CD61A8300}"/>
          </ac:picMkLst>
        </pc:picChg>
        <pc:picChg chg="mod ord">
          <ac:chgData name="Chiyu Wang" userId="04cdba72-ae31-45c9-bb75-cd094cecc039" providerId="ADAL" clId="{31761F35-E3DB-B143-8396-D44EFE4A9EF6}" dt="2022-10-16T19:50:07.847" v="2992" actId="14100"/>
          <ac:picMkLst>
            <pc:docMk/>
            <pc:sldMk cId="4133623640" sldId="270"/>
            <ac:picMk id="9" creationId="{D5D8CD22-F49C-D7DB-0476-B3563773CE23}"/>
          </ac:picMkLst>
        </pc:picChg>
      </pc:sldChg>
      <pc:sldChg chg="addSp delSp modSp mod chgLayout">
        <pc:chgData name="Chiyu Wang" userId="04cdba72-ae31-45c9-bb75-cd094cecc039" providerId="ADAL" clId="{31761F35-E3DB-B143-8396-D44EFE4A9EF6}" dt="2022-10-16T00:10:28.803" v="302"/>
        <pc:sldMkLst>
          <pc:docMk/>
          <pc:sldMk cId="2565670261" sldId="271"/>
        </pc:sldMkLst>
        <pc:spChg chg="add mod ord">
          <ac:chgData name="Chiyu Wang" userId="04cdba72-ae31-45c9-bb75-cd094cecc039" providerId="ADAL" clId="{31761F35-E3DB-B143-8396-D44EFE4A9EF6}" dt="2022-10-16T00:10:28.803" v="302"/>
          <ac:spMkLst>
            <pc:docMk/>
            <pc:sldMk cId="2565670261" sldId="271"/>
            <ac:spMk id="2" creationId="{76BB8C11-4568-6489-2830-ACB9690464BA}"/>
          </ac:spMkLst>
        </pc:spChg>
        <pc:spChg chg="del mod">
          <ac:chgData name="Chiyu Wang" userId="04cdba72-ae31-45c9-bb75-cd094cecc039" providerId="ADAL" clId="{31761F35-E3DB-B143-8396-D44EFE4A9EF6}" dt="2022-10-16T00:10:28.803" v="302"/>
          <ac:spMkLst>
            <pc:docMk/>
            <pc:sldMk cId="2565670261" sldId="271"/>
            <ac:spMk id="3" creationId="{D9A375FE-803F-CC7F-AB1D-5160BABC588B}"/>
          </ac:spMkLst>
        </pc:spChg>
        <pc:spChg chg="mod">
          <ac:chgData name="Chiyu Wang" userId="04cdba72-ae31-45c9-bb75-cd094cecc039" providerId="ADAL" clId="{31761F35-E3DB-B143-8396-D44EFE4A9EF6}" dt="2022-10-16T00:10:23.204" v="300" actId="207"/>
          <ac:spMkLst>
            <pc:docMk/>
            <pc:sldMk cId="2565670261" sldId="271"/>
            <ac:spMk id="4" creationId="{C37E0DF0-F9FF-DA37-3094-9B5163C798E3}"/>
          </ac:spMkLst>
        </pc:spChg>
        <pc:spChg chg="del">
          <ac:chgData name="Chiyu Wang" userId="04cdba72-ae31-45c9-bb75-cd094cecc039" providerId="ADAL" clId="{31761F35-E3DB-B143-8396-D44EFE4A9EF6}" dt="2022-10-15T23:12:36.848" v="78" actId="478"/>
          <ac:spMkLst>
            <pc:docMk/>
            <pc:sldMk cId="2565670261" sldId="271"/>
            <ac:spMk id="6" creationId="{6C1F257F-BF37-658B-423A-EDBBA2A39DC8}"/>
          </ac:spMkLst>
        </pc:spChg>
        <pc:spChg chg="add mod ord">
          <ac:chgData name="Chiyu Wang" userId="04cdba72-ae31-45c9-bb75-cd094cecc039" providerId="ADAL" clId="{31761F35-E3DB-B143-8396-D44EFE4A9EF6}" dt="2022-10-16T00:10:28.803" v="302"/>
          <ac:spMkLst>
            <pc:docMk/>
            <pc:sldMk cId="2565670261" sldId="271"/>
            <ac:spMk id="10" creationId="{EDCB717C-21B5-B26A-982E-54AA1B8DE44E}"/>
          </ac:spMkLst>
        </pc:spChg>
        <pc:picChg chg="mod">
          <ac:chgData name="Chiyu Wang" userId="04cdba72-ae31-45c9-bb75-cd094cecc039" providerId="ADAL" clId="{31761F35-E3DB-B143-8396-D44EFE4A9EF6}" dt="2022-10-16T00:10:23.204" v="300" actId="207"/>
          <ac:picMkLst>
            <pc:docMk/>
            <pc:sldMk cId="2565670261" sldId="271"/>
            <ac:picMk id="5" creationId="{9D8D4BD0-2B7D-5CF6-8F4F-C19E7229EB48}"/>
          </ac:picMkLst>
        </pc:picChg>
        <pc:picChg chg="del">
          <ac:chgData name="Chiyu Wang" userId="04cdba72-ae31-45c9-bb75-cd094cecc039" providerId="ADAL" clId="{31761F35-E3DB-B143-8396-D44EFE4A9EF6}" dt="2022-10-15T23:12:34.980" v="77" actId="478"/>
          <ac:picMkLst>
            <pc:docMk/>
            <pc:sldMk cId="2565670261" sldId="271"/>
            <ac:picMk id="7" creationId="{834D1A7C-0ECC-B457-2713-52C5625FE8F5}"/>
          </ac:picMkLst>
        </pc:picChg>
        <pc:picChg chg="mod">
          <ac:chgData name="Chiyu Wang" userId="04cdba72-ae31-45c9-bb75-cd094cecc039" providerId="ADAL" clId="{31761F35-E3DB-B143-8396-D44EFE4A9EF6}" dt="2022-10-16T00:10:23.204" v="300" actId="207"/>
          <ac:picMkLst>
            <pc:docMk/>
            <pc:sldMk cId="2565670261" sldId="271"/>
            <ac:picMk id="8" creationId="{1663DCD6-49C0-E7C6-FCCE-6EFCA0E77172}"/>
          </ac:picMkLst>
        </pc:picChg>
        <pc:picChg chg="mod">
          <ac:chgData name="Chiyu Wang" userId="04cdba72-ae31-45c9-bb75-cd094cecc039" providerId="ADAL" clId="{31761F35-E3DB-B143-8396-D44EFE4A9EF6}" dt="2022-10-16T00:10:23.204" v="300" actId="207"/>
          <ac:picMkLst>
            <pc:docMk/>
            <pc:sldMk cId="2565670261" sldId="271"/>
            <ac:picMk id="9" creationId="{92F238E8-95D8-0CB4-B903-65406C890D9B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39:41.975" v="2884"/>
        <pc:sldMkLst>
          <pc:docMk/>
          <pc:sldMk cId="30481750" sldId="272"/>
        </pc:sldMkLst>
        <pc:spChg chg="add mod ord">
          <ac:chgData name="Chiyu Wang" userId="04cdba72-ae31-45c9-bb75-cd094cecc039" providerId="ADAL" clId="{31761F35-E3DB-B143-8396-D44EFE4A9EF6}" dt="2022-10-16T19:38:20.975" v="2870" actId="14100"/>
          <ac:spMkLst>
            <pc:docMk/>
            <pc:sldMk cId="30481750" sldId="272"/>
            <ac:spMk id="2" creationId="{762B56EE-1667-E89E-E391-FB11EFBD22A5}"/>
          </ac:spMkLst>
        </pc:spChg>
        <pc:spChg chg="add mod ord">
          <ac:chgData name="Chiyu Wang" userId="04cdba72-ae31-45c9-bb75-cd094cecc039" providerId="ADAL" clId="{31761F35-E3DB-B143-8396-D44EFE4A9EF6}" dt="2022-10-16T00:10:50.440" v="311" actId="207"/>
          <ac:spMkLst>
            <pc:docMk/>
            <pc:sldMk cId="30481750" sldId="272"/>
            <ac:spMk id="2" creationId="{8BADAD94-BD7C-1F0B-7FAD-63142D63BE2A}"/>
          </ac:spMkLst>
        </pc:spChg>
        <pc:spChg chg="add del mod ord">
          <ac:chgData name="Chiyu Wang" userId="04cdba72-ae31-45c9-bb75-cd094cecc039" providerId="ADAL" clId="{31761F35-E3DB-B143-8396-D44EFE4A9EF6}" dt="2022-10-16T19:38:18.112" v="2869" actId="478"/>
          <ac:spMkLst>
            <pc:docMk/>
            <pc:sldMk cId="30481750" sldId="272"/>
            <ac:spMk id="3" creationId="{2832C4CA-CF80-BEFC-B7DC-B91A008CA338}"/>
          </ac:spMkLst>
        </pc:spChg>
        <pc:spChg chg="del">
          <ac:chgData name="Chiyu Wang" userId="04cdba72-ae31-45c9-bb75-cd094cecc039" providerId="ADAL" clId="{31761F35-E3DB-B143-8396-D44EFE4A9EF6}" dt="2022-10-16T00:10:32.424" v="304"/>
          <ac:spMkLst>
            <pc:docMk/>
            <pc:sldMk cId="30481750" sldId="272"/>
            <ac:spMk id="3" creationId="{D9A375FE-803F-CC7F-AB1D-5160BABC588B}"/>
          </ac:spMkLst>
        </pc:spChg>
        <pc:spChg chg="del mod">
          <ac:chgData name="Chiyu Wang" userId="04cdba72-ae31-45c9-bb75-cd094cecc039" providerId="ADAL" clId="{31761F35-E3DB-B143-8396-D44EFE4A9EF6}" dt="2022-10-16T04:04:10.585" v="2240" actId="478"/>
          <ac:spMkLst>
            <pc:docMk/>
            <pc:sldMk cId="30481750" sldId="272"/>
            <ac:spMk id="4" creationId="{D67822D4-4AE8-AADB-2C5C-060E355D48F7}"/>
          </ac:spMkLst>
        </pc:spChg>
        <pc:spChg chg="mod">
          <ac:chgData name="Chiyu Wang" userId="04cdba72-ae31-45c9-bb75-cd094cecc039" providerId="ADAL" clId="{31761F35-E3DB-B143-8396-D44EFE4A9EF6}" dt="2022-10-16T04:21:43.884" v="2610" actId="14100"/>
          <ac:spMkLst>
            <pc:docMk/>
            <pc:sldMk cId="30481750" sldId="272"/>
            <ac:spMk id="6" creationId="{4493E7A9-989A-A085-5003-4CC50038FD9B}"/>
          </ac:spMkLst>
        </pc:spChg>
        <pc:spChg chg="del">
          <ac:chgData name="Chiyu Wang" userId="04cdba72-ae31-45c9-bb75-cd094cecc039" providerId="ADAL" clId="{31761F35-E3DB-B143-8396-D44EFE4A9EF6}" dt="2022-10-15T23:12:41.700" v="80" actId="478"/>
          <ac:spMkLst>
            <pc:docMk/>
            <pc:sldMk cId="30481750" sldId="272"/>
            <ac:spMk id="6" creationId="{6C1F257F-BF37-658B-423A-EDBBA2A39DC8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30481750" sldId="272"/>
            <ac:spMk id="7" creationId="{5C14202E-CE49-2F41-6E1A-426EFFF98069}"/>
          </ac:spMkLst>
        </pc:spChg>
        <pc:spChg chg="mod">
          <ac:chgData name="Chiyu Wang" userId="04cdba72-ae31-45c9-bb75-cd094cecc039" providerId="ADAL" clId="{31761F35-E3DB-B143-8396-D44EFE4A9EF6}" dt="2022-10-16T04:21:43.884" v="2610" actId="14100"/>
          <ac:spMkLst>
            <pc:docMk/>
            <pc:sldMk cId="30481750" sldId="272"/>
            <ac:spMk id="9" creationId="{6BBB1DC0-DEAC-61CF-E9BE-AE00690C5AA0}"/>
          </ac:spMkLst>
        </pc:spChg>
        <pc:spChg chg="add mod ord">
          <ac:chgData name="Chiyu Wang" userId="04cdba72-ae31-45c9-bb75-cd094cecc039" providerId="ADAL" clId="{31761F35-E3DB-B143-8396-D44EFE4A9EF6}" dt="2022-10-16T00:10:50.440" v="311" actId="207"/>
          <ac:spMkLst>
            <pc:docMk/>
            <pc:sldMk cId="30481750" sldId="272"/>
            <ac:spMk id="11" creationId="{A193F808-EE05-9628-FCB0-D3D6BD5DB809}"/>
          </ac:spMkLst>
        </pc:spChg>
        <pc:picChg chg="mod ord">
          <ac:chgData name="Chiyu Wang" userId="04cdba72-ae31-45c9-bb75-cd094cecc039" providerId="ADAL" clId="{31761F35-E3DB-B143-8396-D44EFE4A9EF6}" dt="2022-10-16T04:24:11.649" v="2674" actId="1036"/>
          <ac:picMkLst>
            <pc:docMk/>
            <pc:sldMk cId="30481750" sldId="272"/>
            <ac:picMk id="3" creationId="{65AD7946-DC19-84CF-3494-066A0A04236A}"/>
          </ac:picMkLst>
        </pc:picChg>
        <pc:picChg chg="mod">
          <ac:chgData name="Chiyu Wang" userId="04cdba72-ae31-45c9-bb75-cd094cecc039" providerId="ADAL" clId="{31761F35-E3DB-B143-8396-D44EFE4A9EF6}" dt="2022-10-16T00:10:50.440" v="311" actId="207"/>
          <ac:picMkLst>
            <pc:docMk/>
            <pc:sldMk cId="30481750" sldId="272"/>
            <ac:picMk id="5" creationId="{25CB6A31-FE0E-A0AB-8F5E-6DD85FA14043}"/>
          </ac:picMkLst>
        </pc:picChg>
        <pc:picChg chg="del">
          <ac:chgData name="Chiyu Wang" userId="04cdba72-ae31-45c9-bb75-cd094cecc039" providerId="ADAL" clId="{31761F35-E3DB-B143-8396-D44EFE4A9EF6}" dt="2022-10-15T23:12:40.032" v="79" actId="478"/>
          <ac:picMkLst>
            <pc:docMk/>
            <pc:sldMk cId="30481750" sldId="272"/>
            <ac:picMk id="7" creationId="{834D1A7C-0ECC-B457-2713-52C5625FE8F5}"/>
          </ac:picMkLst>
        </pc:picChg>
        <pc:picChg chg="mod">
          <ac:chgData name="Chiyu Wang" userId="04cdba72-ae31-45c9-bb75-cd094cecc039" providerId="ADAL" clId="{31761F35-E3DB-B143-8396-D44EFE4A9EF6}" dt="2022-10-16T04:24:11.649" v="2674" actId="1036"/>
          <ac:picMkLst>
            <pc:docMk/>
            <pc:sldMk cId="30481750" sldId="272"/>
            <ac:picMk id="7" creationId="{CACBEA4F-6781-6EF2-36FF-EFB35EAD8CEB}"/>
          </ac:picMkLst>
        </pc:picChg>
        <pc:picChg chg="mod">
          <ac:chgData name="Chiyu Wang" userId="04cdba72-ae31-45c9-bb75-cd094cecc039" providerId="ADAL" clId="{31761F35-E3DB-B143-8396-D44EFE4A9EF6}" dt="2022-10-16T00:10:50.440" v="311" actId="207"/>
          <ac:picMkLst>
            <pc:docMk/>
            <pc:sldMk cId="30481750" sldId="272"/>
            <ac:picMk id="8" creationId="{1663DCD6-49C0-E7C6-FCCE-6EFCA0E77172}"/>
          </ac:picMkLst>
        </pc:picChg>
        <pc:picChg chg="mod">
          <ac:chgData name="Chiyu Wang" userId="04cdba72-ae31-45c9-bb75-cd094cecc039" providerId="ADAL" clId="{31761F35-E3DB-B143-8396-D44EFE4A9EF6}" dt="2022-10-16T00:10:50.440" v="311" actId="207"/>
          <ac:picMkLst>
            <pc:docMk/>
            <pc:sldMk cId="30481750" sldId="272"/>
            <ac:picMk id="9" creationId="{4D73C3F6-601A-957D-0756-4C37D756B0D5}"/>
          </ac:picMkLst>
        </pc:picChg>
        <pc:picChg chg="mod">
          <ac:chgData name="Chiyu Wang" userId="04cdba72-ae31-45c9-bb75-cd094cecc039" providerId="ADAL" clId="{31761F35-E3DB-B143-8396-D44EFE4A9EF6}" dt="2022-10-16T00:10:50.440" v="311" actId="207"/>
          <ac:picMkLst>
            <pc:docMk/>
            <pc:sldMk cId="30481750" sldId="272"/>
            <ac:picMk id="10" creationId="{37A4A3FF-E342-C53B-17D6-606510505034}"/>
          </ac:picMkLst>
        </pc:picChg>
        <pc:picChg chg="mod">
          <ac:chgData name="Chiyu Wang" userId="04cdba72-ae31-45c9-bb75-cd094cecc039" providerId="ADAL" clId="{31761F35-E3DB-B143-8396-D44EFE4A9EF6}" dt="2022-10-16T04:24:11.649" v="2674" actId="1036"/>
          <ac:picMkLst>
            <pc:docMk/>
            <pc:sldMk cId="30481750" sldId="272"/>
            <ac:picMk id="13" creationId="{9664EC30-7F91-CFEA-7A11-FDA76607ADF8}"/>
          </ac:picMkLst>
        </pc:picChg>
        <pc:picChg chg="mod">
          <ac:chgData name="Chiyu Wang" userId="04cdba72-ae31-45c9-bb75-cd094cecc039" providerId="ADAL" clId="{31761F35-E3DB-B143-8396-D44EFE4A9EF6}" dt="2022-10-16T04:24:11.649" v="2674" actId="1036"/>
          <ac:picMkLst>
            <pc:docMk/>
            <pc:sldMk cId="30481750" sldId="272"/>
            <ac:picMk id="14" creationId="{5DE958A9-E008-4E78-DFC1-E375F227FF6E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42:03.911" v="2908" actId="1035"/>
        <pc:sldMkLst>
          <pc:docMk/>
          <pc:sldMk cId="2078384974" sldId="273"/>
        </pc:sldMkLst>
        <pc:spChg chg="add mod ord">
          <ac:chgData name="Chiyu Wang" userId="04cdba72-ae31-45c9-bb75-cd094cecc039" providerId="ADAL" clId="{31761F35-E3DB-B143-8396-D44EFE4A9EF6}" dt="2022-10-16T00:10:57.684" v="314" actId="207"/>
          <ac:spMkLst>
            <pc:docMk/>
            <pc:sldMk cId="2078384974" sldId="273"/>
            <ac:spMk id="2" creationId="{E09D73BF-5298-EAC0-E976-517B06B06F24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2078384974" sldId="273"/>
            <ac:spMk id="2" creationId="{F4F094A5-2ABE-E58D-E132-7CE30B8D672F}"/>
          </ac:spMkLst>
        </pc:spChg>
        <pc:spChg chg="add mod ord">
          <ac:chgData name="Chiyu Wang" userId="04cdba72-ae31-45c9-bb75-cd094cecc039" providerId="ADAL" clId="{31761F35-E3DB-B143-8396-D44EFE4A9EF6}" dt="2022-10-16T19:39:19.382" v="2881"/>
          <ac:spMkLst>
            <pc:docMk/>
            <pc:sldMk cId="2078384974" sldId="273"/>
            <ac:spMk id="3" creationId="{30518533-3B76-07D4-6DEE-7CF7E07991B8}"/>
          </ac:spMkLst>
        </pc:spChg>
        <pc:spChg chg="del">
          <ac:chgData name="Chiyu Wang" userId="04cdba72-ae31-45c9-bb75-cd094cecc039" providerId="ADAL" clId="{31761F35-E3DB-B143-8396-D44EFE4A9EF6}" dt="2022-10-16T00:10:55.179" v="313"/>
          <ac:spMkLst>
            <pc:docMk/>
            <pc:sldMk cId="2078384974" sldId="273"/>
            <ac:spMk id="3" creationId="{D9A375FE-803F-CC7F-AB1D-5160BABC588B}"/>
          </ac:spMkLst>
        </pc:spChg>
        <pc:spChg chg="del mod">
          <ac:chgData name="Chiyu Wang" userId="04cdba72-ae31-45c9-bb75-cd094cecc039" providerId="ADAL" clId="{31761F35-E3DB-B143-8396-D44EFE4A9EF6}" dt="2022-10-16T01:56:52.516" v="614" actId="478"/>
          <ac:spMkLst>
            <pc:docMk/>
            <pc:sldMk cId="2078384974" sldId="273"/>
            <ac:spMk id="4" creationId="{411600AA-0D59-1E70-B87A-EC7648E09F2F}"/>
          </ac:spMkLst>
        </pc:spChg>
        <pc:spChg chg="mod">
          <ac:chgData name="Chiyu Wang" userId="04cdba72-ae31-45c9-bb75-cd094cecc039" providerId="ADAL" clId="{31761F35-E3DB-B143-8396-D44EFE4A9EF6}" dt="2022-10-16T19:31:30.222" v="2738" actId="1036"/>
          <ac:spMkLst>
            <pc:docMk/>
            <pc:sldMk cId="2078384974" sldId="273"/>
            <ac:spMk id="5" creationId="{0FF195E6-1F7D-9AB8-749B-969FC27115F0}"/>
          </ac:spMkLst>
        </pc:spChg>
        <pc:spChg chg="add del mod ord">
          <ac:chgData name="Chiyu Wang" userId="04cdba72-ae31-45c9-bb75-cd094cecc039" providerId="ADAL" clId="{31761F35-E3DB-B143-8396-D44EFE4A9EF6}" dt="2022-10-16T01:56:48.796" v="613"/>
          <ac:spMkLst>
            <pc:docMk/>
            <pc:sldMk cId="2078384974" sldId="273"/>
            <ac:spMk id="5" creationId="{B49D2ED0-9682-5159-EB47-C1A77C387BA6}"/>
          </ac:spMkLst>
        </pc:spChg>
        <pc:spChg chg="add mod ord">
          <ac:chgData name="Chiyu Wang" userId="04cdba72-ae31-45c9-bb75-cd094cecc039" providerId="ADAL" clId="{31761F35-E3DB-B143-8396-D44EFE4A9EF6}" dt="2022-10-16T19:39:19.382" v="2881"/>
          <ac:spMkLst>
            <pc:docMk/>
            <pc:sldMk cId="2078384974" sldId="273"/>
            <ac:spMk id="6" creationId="{4E040A06-CBE0-4881-F3FF-7494FEDD1ABE}"/>
          </ac:spMkLst>
        </pc:spChg>
        <pc:spChg chg="del">
          <ac:chgData name="Chiyu Wang" userId="04cdba72-ae31-45c9-bb75-cd094cecc039" providerId="ADAL" clId="{31761F35-E3DB-B143-8396-D44EFE4A9EF6}" dt="2022-10-15T23:12:46.142" v="82" actId="478"/>
          <ac:spMkLst>
            <pc:docMk/>
            <pc:sldMk cId="2078384974" sldId="273"/>
            <ac:spMk id="6" creationId="{FBB30D88-A910-D009-7DF1-A106CD0026CE}"/>
          </ac:spMkLst>
        </pc:spChg>
        <pc:spChg chg="mod">
          <ac:chgData name="Chiyu Wang" userId="04cdba72-ae31-45c9-bb75-cd094cecc039" providerId="ADAL" clId="{31761F35-E3DB-B143-8396-D44EFE4A9EF6}" dt="2022-10-16T19:42:00.029" v="2906" actId="1035"/>
          <ac:spMkLst>
            <pc:docMk/>
            <pc:sldMk cId="2078384974" sldId="273"/>
            <ac:spMk id="8" creationId="{201CBB5F-D7EC-52EA-479B-12A93AB6BED5}"/>
          </ac:spMkLst>
        </pc:spChg>
        <pc:spChg chg="mod">
          <ac:chgData name="Chiyu Wang" userId="04cdba72-ae31-45c9-bb75-cd094cecc039" providerId="ADAL" clId="{31761F35-E3DB-B143-8396-D44EFE4A9EF6}" dt="2022-10-16T19:42:03.911" v="2908" actId="1035"/>
          <ac:spMkLst>
            <pc:docMk/>
            <pc:sldMk cId="2078384974" sldId="273"/>
            <ac:spMk id="12" creationId="{FDF922BF-C18D-4252-F548-BFD8BE2E274F}"/>
          </ac:spMkLst>
        </pc:spChg>
        <pc:spChg chg="mod">
          <ac:chgData name="Chiyu Wang" userId="04cdba72-ae31-45c9-bb75-cd094cecc039" providerId="ADAL" clId="{31761F35-E3DB-B143-8396-D44EFE4A9EF6}" dt="2022-10-16T19:41:56.135" v="2904" actId="1036"/>
          <ac:spMkLst>
            <pc:docMk/>
            <pc:sldMk cId="2078384974" sldId="273"/>
            <ac:spMk id="15" creationId="{B1E30C86-30FB-871F-4391-5EF79A3DD06B}"/>
          </ac:spMkLst>
        </pc:spChg>
        <pc:grpChg chg="mod">
          <ac:chgData name="Chiyu Wang" userId="04cdba72-ae31-45c9-bb75-cd094cecc039" providerId="ADAL" clId="{31761F35-E3DB-B143-8396-D44EFE4A9EF6}" dt="2022-10-16T19:31:30.222" v="2738" actId="1036"/>
          <ac:grpSpMkLst>
            <pc:docMk/>
            <pc:sldMk cId="2078384974" sldId="273"/>
            <ac:grpSpMk id="9" creationId="{F9F499CB-CF73-576C-0CA6-2AED3AD3646C}"/>
          </ac:grpSpMkLst>
        </pc:grpChg>
        <pc:grpChg chg="mod">
          <ac:chgData name="Chiyu Wang" userId="04cdba72-ae31-45c9-bb75-cd094cecc039" providerId="ADAL" clId="{31761F35-E3DB-B143-8396-D44EFE4A9EF6}" dt="2022-10-16T19:31:30.222" v="2738" actId="1036"/>
          <ac:grpSpMkLst>
            <pc:docMk/>
            <pc:sldMk cId="2078384974" sldId="273"/>
            <ac:grpSpMk id="10" creationId="{6983DC49-0A3F-8239-ABF0-ADA8208FB7C7}"/>
          </ac:grpSpMkLst>
        </pc:grpChg>
        <pc:grpChg chg="mod">
          <ac:chgData name="Chiyu Wang" userId="04cdba72-ae31-45c9-bb75-cd094cecc039" providerId="ADAL" clId="{31761F35-E3DB-B143-8396-D44EFE4A9EF6}" dt="2022-10-16T19:31:30.222" v="2738" actId="1036"/>
          <ac:grpSpMkLst>
            <pc:docMk/>
            <pc:sldMk cId="2078384974" sldId="273"/>
            <ac:grpSpMk id="13" creationId="{03A081B8-FA07-D691-F203-85A9D58C202C}"/>
          </ac:grpSpMkLst>
        </pc:grpChg>
        <pc:picChg chg="del">
          <ac:chgData name="Chiyu Wang" userId="04cdba72-ae31-45c9-bb75-cd094cecc039" providerId="ADAL" clId="{31761F35-E3DB-B143-8396-D44EFE4A9EF6}" dt="2022-10-15T23:12:44.570" v="81" actId="478"/>
          <ac:picMkLst>
            <pc:docMk/>
            <pc:sldMk cId="2078384974" sldId="273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6:32.161" v="266" actId="478"/>
          <ac:picMkLst>
            <pc:docMk/>
            <pc:sldMk cId="2078384974" sldId="273"/>
            <ac:picMk id="8" creationId="{67191031-EF83-85B4-4360-C71CD61A8300}"/>
          </ac:picMkLst>
        </pc:picChg>
      </pc:sldChg>
      <pc:sldChg chg="addSp delSp modSp del mod chgLayout">
        <pc:chgData name="Chiyu Wang" userId="04cdba72-ae31-45c9-bb75-cd094cecc039" providerId="ADAL" clId="{31761F35-E3DB-B143-8396-D44EFE4A9EF6}" dt="2022-10-16T02:04:41.476" v="715" actId="2696"/>
        <pc:sldMkLst>
          <pc:docMk/>
          <pc:sldMk cId="1430666428" sldId="274"/>
        </pc:sldMkLst>
        <pc:spChg chg="add mod ord">
          <ac:chgData name="Chiyu Wang" userId="04cdba72-ae31-45c9-bb75-cd094cecc039" providerId="ADAL" clId="{31761F35-E3DB-B143-8396-D44EFE4A9EF6}" dt="2022-10-16T00:11:08.569" v="317"/>
          <ac:spMkLst>
            <pc:docMk/>
            <pc:sldMk cId="1430666428" sldId="274"/>
            <ac:spMk id="2" creationId="{03B57785-DA2F-07B4-2823-18B46DF46346}"/>
          </ac:spMkLst>
        </pc:spChg>
        <pc:spChg chg="del mod">
          <ac:chgData name="Chiyu Wang" userId="04cdba72-ae31-45c9-bb75-cd094cecc039" providerId="ADAL" clId="{31761F35-E3DB-B143-8396-D44EFE4A9EF6}" dt="2022-10-16T00:11:08.569" v="317"/>
          <ac:spMkLst>
            <pc:docMk/>
            <pc:sldMk cId="1430666428" sldId="274"/>
            <ac:spMk id="3" creationId="{D9A375FE-803F-CC7F-AB1D-5160BABC588B}"/>
          </ac:spMkLst>
        </pc:spChg>
        <pc:spChg chg="mod">
          <ac:chgData name="Chiyu Wang" userId="04cdba72-ae31-45c9-bb75-cd094cecc039" providerId="ADAL" clId="{31761F35-E3DB-B143-8396-D44EFE4A9EF6}" dt="2022-10-16T00:11:06.137" v="315" actId="207"/>
          <ac:spMkLst>
            <pc:docMk/>
            <pc:sldMk cId="1430666428" sldId="274"/>
            <ac:spMk id="4" creationId="{1DB6F98A-9369-14D3-2281-777E5AC1F0EC}"/>
          </ac:spMkLst>
        </pc:spChg>
        <pc:spChg chg="add mod ord">
          <ac:chgData name="Chiyu Wang" userId="04cdba72-ae31-45c9-bb75-cd094cecc039" providerId="ADAL" clId="{31761F35-E3DB-B143-8396-D44EFE4A9EF6}" dt="2022-10-16T00:11:08.569" v="317"/>
          <ac:spMkLst>
            <pc:docMk/>
            <pc:sldMk cId="1430666428" sldId="274"/>
            <ac:spMk id="5" creationId="{93412EEB-D1D4-6B7B-CDD4-74D7CE4E8DDE}"/>
          </ac:spMkLst>
        </pc:spChg>
        <pc:spChg chg="del mod">
          <ac:chgData name="Chiyu Wang" userId="04cdba72-ae31-45c9-bb75-cd094cecc039" providerId="ADAL" clId="{31761F35-E3DB-B143-8396-D44EFE4A9EF6}" dt="2022-10-15T23:12:50.102" v="85" actId="478"/>
          <ac:spMkLst>
            <pc:docMk/>
            <pc:sldMk cId="1430666428" sldId="274"/>
            <ac:spMk id="6" creationId="{6C1F257F-BF37-658B-423A-EDBBA2A39DC8}"/>
          </ac:spMkLst>
        </pc:spChg>
        <pc:picChg chg="del">
          <ac:chgData name="Chiyu Wang" userId="04cdba72-ae31-45c9-bb75-cd094cecc039" providerId="ADAL" clId="{31761F35-E3DB-B143-8396-D44EFE4A9EF6}" dt="2022-10-15T23:12:48.380" v="83" actId="478"/>
          <ac:picMkLst>
            <pc:docMk/>
            <pc:sldMk cId="1430666428" sldId="274"/>
            <ac:picMk id="7" creationId="{834D1A7C-0ECC-B457-2713-52C5625FE8F5}"/>
          </ac:picMkLst>
        </pc:picChg>
        <pc:picChg chg="del">
          <ac:chgData name="Chiyu Wang" userId="04cdba72-ae31-45c9-bb75-cd094cecc039" providerId="ADAL" clId="{31761F35-E3DB-B143-8396-D44EFE4A9EF6}" dt="2022-10-16T00:06:35.667" v="267" actId="478"/>
          <ac:picMkLst>
            <pc:docMk/>
            <pc:sldMk cId="1430666428" sldId="274"/>
            <ac:picMk id="8" creationId="{1663DCD6-49C0-E7C6-FCCE-6EFCA0E77172}"/>
          </ac:picMkLst>
        </pc:picChg>
      </pc:sldChg>
      <pc:sldChg chg="addSp delSp modSp del mod chgLayout">
        <pc:chgData name="Chiyu Wang" userId="04cdba72-ae31-45c9-bb75-cd094cecc039" providerId="ADAL" clId="{31761F35-E3DB-B143-8396-D44EFE4A9EF6}" dt="2022-10-16T04:11:19.947" v="2359" actId="2696"/>
        <pc:sldMkLst>
          <pc:docMk/>
          <pc:sldMk cId="811916583" sldId="275"/>
        </pc:sldMkLst>
        <pc:spChg chg="add mod ord">
          <ac:chgData name="Chiyu Wang" userId="04cdba72-ae31-45c9-bb75-cd094cecc039" providerId="ADAL" clId="{31761F35-E3DB-B143-8396-D44EFE4A9EF6}" dt="2022-10-16T01:49:55.620" v="576" actId="20577"/>
          <ac:spMkLst>
            <pc:docMk/>
            <pc:sldMk cId="811916583" sldId="275"/>
            <ac:spMk id="2" creationId="{0A99292A-AA3B-3FB1-C234-25A466DC4346}"/>
          </ac:spMkLst>
        </pc:spChg>
        <pc:spChg chg="add del mod">
          <ac:chgData name="Chiyu Wang" userId="04cdba72-ae31-45c9-bb75-cd094cecc039" providerId="ADAL" clId="{31761F35-E3DB-B143-8396-D44EFE4A9EF6}" dt="2022-10-16T03:47:54.972" v="2075" actId="478"/>
          <ac:spMkLst>
            <pc:docMk/>
            <pc:sldMk cId="811916583" sldId="275"/>
            <ac:spMk id="4" creationId="{6025CB3F-923E-A30E-C4F0-F9C8CA6CC355}"/>
          </ac:spMkLst>
        </pc:spChg>
        <pc:spChg chg="add del">
          <ac:chgData name="Chiyu Wang" userId="04cdba72-ae31-45c9-bb75-cd094cecc039" providerId="ADAL" clId="{31761F35-E3DB-B143-8396-D44EFE4A9EF6}" dt="2022-10-16T04:06:16.294" v="2241" actId="478"/>
          <ac:spMkLst>
            <pc:docMk/>
            <pc:sldMk cId="811916583" sldId="275"/>
            <ac:spMk id="5" creationId="{F65C5B9C-F5DC-DBD0-FB5D-771D5A95A47C}"/>
          </ac:spMkLst>
        </pc:spChg>
        <pc:spChg chg="add del mod">
          <ac:chgData name="Chiyu Wang" userId="04cdba72-ae31-45c9-bb75-cd094cecc039" providerId="ADAL" clId="{31761F35-E3DB-B143-8396-D44EFE4A9EF6}" dt="2022-10-16T04:06:18.465" v="2242" actId="478"/>
          <ac:spMkLst>
            <pc:docMk/>
            <pc:sldMk cId="811916583" sldId="275"/>
            <ac:spMk id="6" creationId="{A75F9012-26A0-0A1B-A8D5-38A33171C92A}"/>
          </ac:spMkLst>
        </pc:spChg>
        <pc:spChg chg="del">
          <ac:chgData name="Chiyu Wang" userId="04cdba72-ae31-45c9-bb75-cd094cecc039" providerId="ADAL" clId="{31761F35-E3DB-B143-8396-D44EFE4A9EF6}" dt="2022-10-15T23:13:10.297" v="87" actId="478"/>
          <ac:spMkLst>
            <pc:docMk/>
            <pc:sldMk cId="811916583" sldId="275"/>
            <ac:spMk id="6" creationId="{FBB30D88-A910-D009-7DF1-A106CD0026CE}"/>
          </ac:spMkLst>
        </pc:spChg>
        <pc:spChg chg="add mod">
          <ac:chgData name="Chiyu Wang" userId="04cdba72-ae31-45c9-bb75-cd094cecc039" providerId="ADAL" clId="{31761F35-E3DB-B143-8396-D44EFE4A9EF6}" dt="2022-10-16T04:07:03.606" v="2257" actId="1076"/>
          <ac:spMkLst>
            <pc:docMk/>
            <pc:sldMk cId="811916583" sldId="275"/>
            <ac:spMk id="7" creationId="{EF69C719-C0E8-DD60-C1B3-AC49C16CAB36}"/>
          </ac:spMkLst>
        </pc:spChg>
        <pc:spChg chg="add mod">
          <ac:chgData name="Chiyu Wang" userId="04cdba72-ae31-45c9-bb75-cd094cecc039" providerId="ADAL" clId="{31761F35-E3DB-B143-8396-D44EFE4A9EF6}" dt="2022-10-16T04:07:16.577" v="2266" actId="20577"/>
          <ac:spMkLst>
            <pc:docMk/>
            <pc:sldMk cId="811916583" sldId="275"/>
            <ac:spMk id="8" creationId="{C319171D-676C-36B3-14CA-FC5FA5B75C71}"/>
          </ac:spMkLst>
        </pc:spChg>
        <pc:spChg chg="del mod">
          <ac:chgData name="Chiyu Wang" userId="04cdba72-ae31-45c9-bb75-cd094cecc039" providerId="ADAL" clId="{31761F35-E3DB-B143-8396-D44EFE4A9EF6}" dt="2022-10-16T01:49:58.252" v="577" actId="478"/>
          <ac:spMkLst>
            <pc:docMk/>
            <pc:sldMk cId="811916583" sldId="275"/>
            <ac:spMk id="9" creationId="{BE15236C-B754-5D9D-DC71-40A2E36C6829}"/>
          </ac:spMkLst>
        </pc:spChg>
        <pc:picChg chg="del">
          <ac:chgData name="Chiyu Wang" userId="04cdba72-ae31-45c9-bb75-cd094cecc039" providerId="ADAL" clId="{31761F35-E3DB-B143-8396-D44EFE4A9EF6}" dt="2022-10-15T23:12:20.913" v="72" actId="478"/>
          <ac:picMkLst>
            <pc:docMk/>
            <pc:sldMk cId="811916583" sldId="275"/>
            <ac:picMk id="7" creationId="{C6BC6F69-CFE2-67A8-3C88-4E5F3B9B30BC}"/>
          </ac:picMkLst>
        </pc:picChg>
        <pc:picChg chg="del">
          <ac:chgData name="Chiyu Wang" userId="04cdba72-ae31-45c9-bb75-cd094cecc039" providerId="ADAL" clId="{31761F35-E3DB-B143-8396-D44EFE4A9EF6}" dt="2022-10-16T00:05:09.009" v="263" actId="478"/>
          <ac:picMkLst>
            <pc:docMk/>
            <pc:sldMk cId="811916583" sldId="275"/>
            <ac:picMk id="8" creationId="{67191031-EF83-85B4-4360-C71CD61A8300}"/>
          </ac:picMkLst>
        </pc:picChg>
        <pc:picChg chg="del mod ord">
          <ac:chgData name="Chiyu Wang" userId="04cdba72-ae31-45c9-bb75-cd094cecc039" providerId="ADAL" clId="{31761F35-E3DB-B143-8396-D44EFE4A9EF6}" dt="2022-10-16T01:56:15.403" v="609" actId="21"/>
          <ac:picMkLst>
            <pc:docMk/>
            <pc:sldMk cId="811916583" sldId="275"/>
            <ac:picMk id="13" creationId="{9F1CFFE7-779D-1D39-9F9B-CABF25099F3A}"/>
          </ac:picMkLst>
        </pc:picChg>
        <pc:picChg chg="del mod">
          <ac:chgData name="Chiyu Wang" userId="04cdba72-ae31-45c9-bb75-cd094cecc039" providerId="ADAL" clId="{31761F35-E3DB-B143-8396-D44EFE4A9EF6}" dt="2022-10-16T04:10:23.972" v="2300" actId="21"/>
          <ac:picMkLst>
            <pc:docMk/>
            <pc:sldMk cId="811916583" sldId="275"/>
            <ac:picMk id="15" creationId="{F034CDBB-4B3F-3D3B-3F05-AA9C22703640}"/>
          </ac:picMkLst>
        </pc:picChg>
        <pc:picChg chg="del mod">
          <ac:chgData name="Chiyu Wang" userId="04cdba72-ae31-45c9-bb75-cd094cecc039" providerId="ADAL" clId="{31761F35-E3DB-B143-8396-D44EFE4A9EF6}" dt="2022-10-16T04:08:08.274" v="2267" actId="478"/>
          <ac:picMkLst>
            <pc:docMk/>
            <pc:sldMk cId="811916583" sldId="275"/>
            <ac:picMk id="17" creationId="{D4A108ED-FDA2-1A6A-951F-2C06E251FA77}"/>
          </ac:picMkLst>
        </pc:picChg>
        <pc:cxnChg chg="add mod">
          <ac:chgData name="Chiyu Wang" userId="04cdba72-ae31-45c9-bb75-cd094cecc039" providerId="ADAL" clId="{31761F35-E3DB-B143-8396-D44EFE4A9EF6}" dt="2022-10-16T04:06:56.685" v="2254" actId="1076"/>
          <ac:cxnSpMkLst>
            <pc:docMk/>
            <pc:sldMk cId="811916583" sldId="275"/>
            <ac:cxnSpMk id="3" creationId="{4CCC14E4-29D0-1E29-A989-27A26494A42E}"/>
          </ac:cxnSpMkLst>
        </pc:cxnChg>
      </pc:sldChg>
      <pc:sldChg chg="addSp delSp modSp new add del mod setBg modClrScheme chgLayout">
        <pc:chgData name="Chiyu Wang" userId="04cdba72-ae31-45c9-bb75-cd094cecc039" providerId="ADAL" clId="{31761F35-E3DB-B143-8396-D44EFE4A9EF6}" dt="2022-10-16T00:13:01.977" v="353" actId="2696"/>
        <pc:sldMkLst>
          <pc:docMk/>
          <pc:sldMk cId="739999187" sldId="276"/>
        </pc:sldMkLst>
        <pc:spChg chg="del mod ord">
          <ac:chgData name="Chiyu Wang" userId="04cdba72-ae31-45c9-bb75-cd094cecc039" providerId="ADAL" clId="{31761F35-E3DB-B143-8396-D44EFE4A9EF6}" dt="2022-10-16T00:11:15.808" v="321"/>
          <ac:spMkLst>
            <pc:docMk/>
            <pc:sldMk cId="739999187" sldId="276"/>
            <ac:spMk id="2" creationId="{38E9006B-897E-3F8C-4899-E791514800D1}"/>
          </ac:spMkLst>
        </pc:spChg>
        <pc:spChg chg="del mod ord">
          <ac:chgData name="Chiyu Wang" userId="04cdba72-ae31-45c9-bb75-cd094cecc039" providerId="ADAL" clId="{31761F35-E3DB-B143-8396-D44EFE4A9EF6}" dt="2022-10-16T00:11:15.808" v="321"/>
          <ac:spMkLst>
            <pc:docMk/>
            <pc:sldMk cId="739999187" sldId="276"/>
            <ac:spMk id="3" creationId="{81E9AA13-DA38-0BB7-BA06-678139E7C133}"/>
          </ac:spMkLst>
        </pc:spChg>
        <pc:spChg chg="add del mod ord">
          <ac:chgData name="Chiyu Wang" userId="04cdba72-ae31-45c9-bb75-cd094cecc039" providerId="ADAL" clId="{31761F35-E3DB-B143-8396-D44EFE4A9EF6}" dt="2022-10-16T00:11:50.204" v="336" actId="478"/>
          <ac:spMkLst>
            <pc:docMk/>
            <pc:sldMk cId="739999187" sldId="276"/>
            <ac:spMk id="4" creationId="{DDEBFAAB-9A04-8340-00E2-D3A5D784015A}"/>
          </ac:spMkLst>
        </pc:spChg>
        <pc:spChg chg="add mod ord">
          <ac:chgData name="Chiyu Wang" userId="04cdba72-ae31-45c9-bb75-cd094cecc039" providerId="ADAL" clId="{31761F35-E3DB-B143-8396-D44EFE4A9EF6}" dt="2022-10-16T00:12:15.204" v="342" actId="26606"/>
          <ac:spMkLst>
            <pc:docMk/>
            <pc:sldMk cId="739999187" sldId="276"/>
            <ac:spMk id="5" creationId="{26DA8501-5A39-4B23-D3B3-EB9E6642FC34}"/>
          </ac:spMkLst>
        </pc:spChg>
        <pc:spChg chg="add">
          <ac:chgData name="Chiyu Wang" userId="04cdba72-ae31-45c9-bb75-cd094cecc039" providerId="ADAL" clId="{31761F35-E3DB-B143-8396-D44EFE4A9EF6}" dt="2022-10-16T00:12:15.204" v="342" actId="26606"/>
          <ac:spMkLst>
            <pc:docMk/>
            <pc:sldMk cId="739999187" sldId="276"/>
            <ac:spMk id="12" creationId="{B7BD7FCF-A254-4A97-A15C-319B67622677}"/>
          </ac:spMkLst>
        </pc:spChg>
        <pc:spChg chg="add">
          <ac:chgData name="Chiyu Wang" userId="04cdba72-ae31-45c9-bb75-cd094cecc039" providerId="ADAL" clId="{31761F35-E3DB-B143-8396-D44EFE4A9EF6}" dt="2022-10-16T00:12:15.204" v="342" actId="26606"/>
          <ac:spMkLst>
            <pc:docMk/>
            <pc:sldMk cId="739999187" sldId="276"/>
            <ac:spMk id="14" creationId="{52FFAF72-6204-4676-9C6F-9A4CC4D91805}"/>
          </ac:spMkLst>
        </pc:spChg>
        <pc:picChg chg="add mod">
          <ac:chgData name="Chiyu Wang" userId="04cdba72-ae31-45c9-bb75-cd094cecc039" providerId="ADAL" clId="{31761F35-E3DB-B143-8396-D44EFE4A9EF6}" dt="2022-10-16T00:12:15.204" v="342" actId="26606"/>
          <ac:picMkLst>
            <pc:docMk/>
            <pc:sldMk cId="739999187" sldId="276"/>
            <ac:picMk id="6" creationId="{F1FAFA77-C26E-59EC-12AB-CE6CD6364E0A}"/>
          </ac:picMkLst>
        </pc:picChg>
        <pc:picChg chg="add del mod">
          <ac:chgData name="Chiyu Wang" userId="04cdba72-ae31-45c9-bb75-cd094cecc039" providerId="ADAL" clId="{31761F35-E3DB-B143-8396-D44EFE4A9EF6}" dt="2022-10-16T00:12:30.484" v="343"/>
          <ac:picMkLst>
            <pc:docMk/>
            <pc:sldMk cId="739999187" sldId="276"/>
            <ac:picMk id="7" creationId="{D34F0CB9-E334-2108-D776-9A4A2C33EAD6}"/>
          </ac:picMkLst>
        </pc:picChg>
      </pc:sldChg>
      <pc:sldChg chg="addSp modSp new add mod modClrScheme chgLayout">
        <pc:chgData name="Chiyu Wang" userId="04cdba72-ae31-45c9-bb75-cd094cecc039" providerId="ADAL" clId="{31761F35-E3DB-B143-8396-D44EFE4A9EF6}" dt="2022-10-16T19:50:14.225" v="2994" actId="20577"/>
        <pc:sldMkLst>
          <pc:docMk/>
          <pc:sldMk cId="3493792335" sldId="277"/>
        </pc:sldMkLst>
        <pc:spChg chg="mod ord">
          <ac:chgData name="Chiyu Wang" userId="04cdba72-ae31-45c9-bb75-cd094cecc039" providerId="ADAL" clId="{31761F35-E3DB-B143-8396-D44EFE4A9EF6}" dt="2022-10-16T19:50:14.225" v="2994" actId="20577"/>
          <ac:spMkLst>
            <pc:docMk/>
            <pc:sldMk cId="3493792335" sldId="277"/>
            <ac:spMk id="2" creationId="{3DA6A123-A2F9-3D45-698F-C2B17349AF33}"/>
          </ac:spMkLst>
        </pc:spChg>
        <pc:spChg chg="add mod ord">
          <ac:chgData name="Chiyu Wang" userId="04cdba72-ae31-45c9-bb75-cd094cecc039" providerId="ADAL" clId="{31761F35-E3DB-B143-8396-D44EFE4A9EF6}" dt="2022-10-16T19:49:41.960" v="2976"/>
          <ac:spMkLst>
            <pc:docMk/>
            <pc:sldMk cId="3493792335" sldId="277"/>
            <ac:spMk id="3" creationId="{186710F5-8403-BA37-0125-3EF7ABE5D1AD}"/>
          </ac:spMkLst>
        </pc:spChg>
        <pc:picChg chg="add mod">
          <ac:chgData name="Chiyu Wang" userId="04cdba72-ae31-45c9-bb75-cd094cecc039" providerId="ADAL" clId="{31761F35-E3DB-B143-8396-D44EFE4A9EF6}" dt="2022-10-16T01:56:18.466" v="610"/>
          <ac:picMkLst>
            <pc:docMk/>
            <pc:sldMk cId="3493792335" sldId="277"/>
            <ac:picMk id="4" creationId="{53816CE0-45CC-7759-34C0-680FEE65504A}"/>
          </ac:picMkLst>
        </pc:picChg>
        <pc:picChg chg="mod ord">
          <ac:chgData name="Chiyu Wang" userId="04cdba72-ae31-45c9-bb75-cd094cecc039" providerId="ADAL" clId="{31761F35-E3DB-B143-8396-D44EFE4A9EF6}" dt="2022-10-16T19:49:47.318" v="2978" actId="1076"/>
          <ac:picMkLst>
            <pc:docMk/>
            <pc:sldMk cId="3493792335" sldId="277"/>
            <ac:picMk id="5" creationId="{247D69A4-4295-59A3-F4AD-06929399B4DB}"/>
          </ac:picMkLst>
        </pc:picChg>
      </pc:sldChg>
      <pc:sldChg chg="addSp delSp modSp new add mod chgLayout">
        <pc:chgData name="Chiyu Wang" userId="04cdba72-ae31-45c9-bb75-cd094cecc039" providerId="ADAL" clId="{31761F35-E3DB-B143-8396-D44EFE4A9EF6}" dt="2022-10-16T00:14:10.104" v="378" actId="242"/>
        <pc:sldMkLst>
          <pc:docMk/>
          <pc:sldMk cId="3385584507" sldId="278"/>
        </pc:sldMkLst>
        <pc:spChg chg="del">
          <ac:chgData name="Chiyu Wang" userId="04cdba72-ae31-45c9-bb75-cd094cecc039" providerId="ADAL" clId="{31761F35-E3DB-B143-8396-D44EFE4A9EF6}" dt="2022-10-16T00:12:48.605" v="348" actId="478"/>
          <ac:spMkLst>
            <pc:docMk/>
            <pc:sldMk cId="3385584507" sldId="278"/>
            <ac:spMk id="2" creationId="{6D81167A-B22B-E063-60A0-B1B646036351}"/>
          </ac:spMkLst>
        </pc:spChg>
        <pc:spChg chg="del">
          <ac:chgData name="Chiyu Wang" userId="04cdba72-ae31-45c9-bb75-cd094cecc039" providerId="ADAL" clId="{31761F35-E3DB-B143-8396-D44EFE4A9EF6}" dt="2022-10-16T00:12:59.062" v="352" actId="478"/>
          <ac:spMkLst>
            <pc:docMk/>
            <pc:sldMk cId="3385584507" sldId="278"/>
            <ac:spMk id="3" creationId="{F147BB04-CF8F-35DE-7E52-7832D67659B6}"/>
          </ac:spMkLst>
        </pc:spChg>
        <pc:spChg chg="add mod">
          <ac:chgData name="Chiyu Wang" userId="04cdba72-ae31-45c9-bb75-cd094cecc039" providerId="ADAL" clId="{31761F35-E3DB-B143-8396-D44EFE4A9EF6}" dt="2022-10-16T00:14:10.104" v="378" actId="242"/>
          <ac:spMkLst>
            <pc:docMk/>
            <pc:sldMk cId="3385584507" sldId="278"/>
            <ac:spMk id="6" creationId="{80506DB1-5A61-0268-A03B-C737D67B6586}"/>
          </ac:spMkLst>
        </pc:spChg>
        <pc:spChg chg="add del mod">
          <ac:chgData name="Chiyu Wang" userId="04cdba72-ae31-45c9-bb75-cd094cecc039" providerId="ADAL" clId="{31761F35-E3DB-B143-8396-D44EFE4A9EF6}" dt="2022-10-16T00:14:01.917" v="376" actId="478"/>
          <ac:spMkLst>
            <pc:docMk/>
            <pc:sldMk cId="3385584507" sldId="278"/>
            <ac:spMk id="7" creationId="{CCF0B41B-F4F2-ED57-CF8E-EFA85F8B4274}"/>
          </ac:spMkLst>
        </pc:spChg>
        <pc:picChg chg="add del mod">
          <ac:chgData name="Chiyu Wang" userId="04cdba72-ae31-45c9-bb75-cd094cecc039" providerId="ADAL" clId="{31761F35-E3DB-B143-8396-D44EFE4A9EF6}" dt="2022-10-16T00:13:41.516" v="361" actId="478"/>
          <ac:picMkLst>
            <pc:docMk/>
            <pc:sldMk cId="3385584507" sldId="278"/>
            <ac:picMk id="4" creationId="{D7AB9E74-5C3D-D60D-02A1-3E896BFF8317}"/>
          </ac:picMkLst>
        </pc:picChg>
        <pc:picChg chg="add del mod">
          <ac:chgData name="Chiyu Wang" userId="04cdba72-ae31-45c9-bb75-cd094cecc039" providerId="ADAL" clId="{31761F35-E3DB-B143-8396-D44EFE4A9EF6}" dt="2022-10-16T00:13:42.466" v="362" actId="478"/>
          <ac:picMkLst>
            <pc:docMk/>
            <pc:sldMk cId="3385584507" sldId="278"/>
            <ac:picMk id="5" creationId="{F55742BF-0166-8EE1-AB11-D605918CB4F8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51:38.177" v="3038" actId="313"/>
        <pc:sldMkLst>
          <pc:docMk/>
          <pc:sldMk cId="567425822" sldId="279"/>
        </pc:sldMkLst>
        <pc:spChg chg="mod">
          <ac:chgData name="Chiyu Wang" userId="04cdba72-ae31-45c9-bb75-cd094cecc039" providerId="ADAL" clId="{31761F35-E3DB-B143-8396-D44EFE4A9EF6}" dt="2022-10-16T03:43:48.853" v="2064"/>
          <ac:spMkLst>
            <pc:docMk/>
            <pc:sldMk cId="567425822" sldId="279"/>
            <ac:spMk id="2" creationId="{4959FEB8-E343-96F2-8A99-80B4D236C64C}"/>
          </ac:spMkLst>
        </pc:spChg>
        <pc:spChg chg="add mod ord">
          <ac:chgData name="Chiyu Wang" userId="04cdba72-ae31-45c9-bb75-cd094cecc039" providerId="ADAL" clId="{31761F35-E3DB-B143-8396-D44EFE4A9EF6}" dt="2022-10-16T19:48:36.308" v="2915"/>
          <ac:spMkLst>
            <pc:docMk/>
            <pc:sldMk cId="567425822" sldId="279"/>
            <ac:spMk id="2" creationId="{A6FAD0A4-284F-EFA8-47E1-7ABE957FC8C1}"/>
          </ac:spMkLst>
        </pc:spChg>
        <pc:spChg chg="add mod ord">
          <ac:chgData name="Chiyu Wang" userId="04cdba72-ae31-45c9-bb75-cd094cecc039" providerId="ADAL" clId="{31761F35-E3DB-B143-8396-D44EFE4A9EF6}" dt="2022-10-16T19:51:38.177" v="3038" actId="313"/>
          <ac:spMkLst>
            <pc:docMk/>
            <pc:sldMk cId="567425822" sldId="279"/>
            <ac:spMk id="3" creationId="{9DE0F4C9-4DF1-77BD-0100-F6A5A7C5A545}"/>
          </ac:spMkLst>
        </pc:spChg>
        <pc:spChg chg="mod">
          <ac:chgData name="Chiyu Wang" userId="04cdba72-ae31-45c9-bb75-cd094cecc039" providerId="ADAL" clId="{31761F35-E3DB-B143-8396-D44EFE4A9EF6}" dt="2022-10-16T03:43:39.014" v="2061" actId="21"/>
          <ac:spMkLst>
            <pc:docMk/>
            <pc:sldMk cId="567425822" sldId="279"/>
            <ac:spMk id="9" creationId="{F364FF57-11B6-FDB6-2595-D0FB744773EB}"/>
          </ac:spMkLst>
        </pc:spChg>
        <pc:spChg chg="del">
          <ac:chgData name="Chiyu Wang" userId="04cdba72-ae31-45c9-bb75-cd094cecc039" providerId="ADAL" clId="{31761F35-E3DB-B143-8396-D44EFE4A9EF6}" dt="2022-10-16T19:48:52.581" v="2957" actId="478"/>
          <ac:spMkLst>
            <pc:docMk/>
            <pc:sldMk cId="567425822" sldId="279"/>
            <ac:spMk id="10" creationId="{7A1322A6-D404-B134-D1BE-9D22CAD094F6}"/>
          </ac:spMkLst>
        </pc:spChg>
        <pc:picChg chg="mod ord">
          <ac:chgData name="Chiyu Wang" userId="04cdba72-ae31-45c9-bb75-cd094cecc039" providerId="ADAL" clId="{31761F35-E3DB-B143-8396-D44EFE4A9EF6}" dt="2022-10-16T19:48:36.308" v="2915"/>
          <ac:picMkLst>
            <pc:docMk/>
            <pc:sldMk cId="567425822" sldId="279"/>
            <ac:picMk id="12" creationId="{7407036A-222E-0ADD-3600-76B41D1B44BF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52:07.276" v="3093" actId="478"/>
        <pc:sldMkLst>
          <pc:docMk/>
          <pc:sldMk cId="2616542566" sldId="280"/>
        </pc:sldMkLst>
        <pc:spChg chg="add mod ord">
          <ac:chgData name="Chiyu Wang" userId="04cdba72-ae31-45c9-bb75-cd094cecc039" providerId="ADAL" clId="{31761F35-E3DB-B143-8396-D44EFE4A9EF6}" dt="2022-10-16T19:48:32.001" v="2913"/>
          <ac:spMkLst>
            <pc:docMk/>
            <pc:sldMk cId="2616542566" sldId="280"/>
            <ac:spMk id="2" creationId="{0FB66447-A89C-43F0-C919-9A37DCC30C44}"/>
          </ac:spMkLst>
        </pc:spChg>
        <pc:spChg chg="add mod ord">
          <ac:chgData name="Chiyu Wang" userId="04cdba72-ae31-45c9-bb75-cd094cecc039" providerId="ADAL" clId="{31761F35-E3DB-B143-8396-D44EFE4A9EF6}" dt="2022-10-16T03:43:59.457" v="2068"/>
          <ac:spMkLst>
            <pc:docMk/>
            <pc:sldMk cId="2616542566" sldId="280"/>
            <ac:spMk id="2" creationId="{60CCEFDC-3404-13F7-7B5A-A232C67933F4}"/>
          </ac:spMkLst>
        </pc:spChg>
        <pc:spChg chg="add mod ord">
          <ac:chgData name="Chiyu Wang" userId="04cdba72-ae31-45c9-bb75-cd094cecc039" providerId="ADAL" clId="{31761F35-E3DB-B143-8396-D44EFE4A9EF6}" dt="2022-10-16T19:52:05.012" v="3092" actId="113"/>
          <ac:spMkLst>
            <pc:docMk/>
            <pc:sldMk cId="2616542566" sldId="280"/>
            <ac:spMk id="3" creationId="{A918F777-81FC-A3B1-4454-B06A0DAB434D}"/>
          </ac:spMkLst>
        </pc:spChg>
        <pc:spChg chg="del">
          <ac:chgData name="Chiyu Wang" userId="04cdba72-ae31-45c9-bb75-cd094cecc039" providerId="ADAL" clId="{31761F35-E3DB-B143-8396-D44EFE4A9EF6}" dt="2022-10-16T03:43:56.868" v="2067" actId="478"/>
          <ac:spMkLst>
            <pc:docMk/>
            <pc:sldMk cId="2616542566" sldId="280"/>
            <ac:spMk id="14" creationId="{7CDDEA29-31E3-22CF-B898-B0F31F19F9FB}"/>
          </ac:spMkLst>
        </pc:spChg>
        <pc:spChg chg="del">
          <ac:chgData name="Chiyu Wang" userId="04cdba72-ae31-45c9-bb75-cd094cecc039" providerId="ADAL" clId="{31761F35-E3DB-B143-8396-D44EFE4A9EF6}" dt="2022-10-16T19:52:07.276" v="3093" actId="478"/>
          <ac:spMkLst>
            <pc:docMk/>
            <pc:sldMk cId="2616542566" sldId="280"/>
            <ac:spMk id="15" creationId="{E202694E-7E88-384D-9674-D85D4EBEE8B5}"/>
          </ac:spMkLst>
        </pc:spChg>
        <pc:picChg chg="mod ord">
          <ac:chgData name="Chiyu Wang" userId="04cdba72-ae31-45c9-bb75-cd094cecc039" providerId="ADAL" clId="{31761F35-E3DB-B143-8396-D44EFE4A9EF6}" dt="2022-10-16T19:48:32.001" v="2913"/>
          <ac:picMkLst>
            <pc:docMk/>
            <pc:sldMk cId="2616542566" sldId="280"/>
            <ac:picMk id="10" creationId="{B3F7909D-1C9C-F92A-DFDE-D18CD77A4C33}"/>
          </ac:picMkLst>
        </pc:picChg>
      </pc:sldChg>
      <pc:sldChg chg="addSp delSp modSp mod chgLayout">
        <pc:chgData name="Chiyu Wang" userId="04cdba72-ae31-45c9-bb75-cd094cecc039" providerId="ADAL" clId="{31761F35-E3DB-B143-8396-D44EFE4A9EF6}" dt="2022-10-16T19:39:41.975" v="2884"/>
        <pc:sldMkLst>
          <pc:docMk/>
          <pc:sldMk cId="514005470" sldId="281"/>
        </pc:sldMkLst>
        <pc:spChg chg="add mod ord">
          <ac:chgData name="Chiyu Wang" userId="04cdba72-ae31-45c9-bb75-cd094cecc039" providerId="ADAL" clId="{31761F35-E3DB-B143-8396-D44EFE4A9EF6}" dt="2022-10-16T03:44:15.050" v="2074"/>
          <ac:spMkLst>
            <pc:docMk/>
            <pc:sldMk cId="514005470" sldId="281"/>
            <ac:spMk id="2" creationId="{6C509BB2-E44A-1131-667A-8C4AEB9B56D9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514005470" sldId="281"/>
            <ac:spMk id="2" creationId="{9E85E041-CD8F-B172-E522-FF4432CE553C}"/>
          </ac:spMkLst>
        </pc:spChg>
        <pc:spChg chg="del">
          <ac:chgData name="Chiyu Wang" userId="04cdba72-ae31-45c9-bb75-cd094cecc039" providerId="ADAL" clId="{31761F35-E3DB-B143-8396-D44EFE4A9EF6}" dt="2022-10-16T03:44:11.608" v="2072" actId="478"/>
          <ac:spMkLst>
            <pc:docMk/>
            <pc:sldMk cId="514005470" sldId="281"/>
            <ac:spMk id="7" creationId="{809413E8-F6FB-24D6-1792-AD7387143BD2}"/>
          </ac:spMkLst>
        </pc:spChg>
        <pc:picChg chg="mod ord">
          <ac:chgData name="Chiyu Wang" userId="04cdba72-ae31-45c9-bb75-cd094cecc039" providerId="ADAL" clId="{31761F35-E3DB-B143-8396-D44EFE4A9EF6}" dt="2022-10-16T03:44:05.660" v="2070"/>
          <ac:picMkLst>
            <pc:docMk/>
            <pc:sldMk cId="514005470" sldId="281"/>
            <ac:picMk id="11" creationId="{4D183EB4-913B-8E20-F160-599A0615CAD8}"/>
          </ac:picMkLst>
        </pc:picChg>
      </pc:sldChg>
      <pc:sldChg chg="new add del">
        <pc:chgData name="Chiyu Wang" userId="04cdba72-ae31-45c9-bb75-cd094cecc039" providerId="ADAL" clId="{31761F35-E3DB-B143-8396-D44EFE4A9EF6}" dt="2022-10-16T02:04:06.799" v="712" actId="2696"/>
        <pc:sldMkLst>
          <pc:docMk/>
          <pc:sldMk cId="2576902785" sldId="282"/>
        </pc:sldMkLst>
      </pc:sldChg>
      <pc:sldChg chg="addSp delSp modSp add mod modClrScheme chgLayout">
        <pc:chgData name="Chiyu Wang" userId="04cdba72-ae31-45c9-bb75-cd094cecc039" providerId="ADAL" clId="{31761F35-E3DB-B143-8396-D44EFE4A9EF6}" dt="2022-10-16T19:42:08.934" v="2909" actId="478"/>
        <pc:sldMkLst>
          <pc:docMk/>
          <pc:sldMk cId="2972931503" sldId="282"/>
        </pc:sldMkLst>
        <pc:spChg chg="mod">
          <ac:chgData name="Chiyu Wang" userId="04cdba72-ae31-45c9-bb75-cd094cecc039" providerId="ADAL" clId="{31761F35-E3DB-B143-8396-D44EFE4A9EF6}" dt="2022-10-16T19:31:17.248" v="2721" actId="2085"/>
          <ac:spMkLst>
            <pc:docMk/>
            <pc:sldMk cId="2972931503" sldId="282"/>
            <ac:spMk id="2" creationId="{9B2E9C26-2A44-3314-ACE6-A75E5C6DC7FA}"/>
          </ac:spMkLst>
        </pc:spChg>
        <pc:spChg chg="add mod ord">
          <ac:chgData name="Chiyu Wang" userId="04cdba72-ae31-45c9-bb75-cd094cecc039" providerId="ADAL" clId="{31761F35-E3DB-B143-8396-D44EFE4A9EF6}" dt="2022-10-16T19:39:22.727" v="2883"/>
          <ac:spMkLst>
            <pc:docMk/>
            <pc:sldMk cId="2972931503" sldId="282"/>
            <ac:spMk id="3" creationId="{06706538-44C4-A487-39ED-178371031944}"/>
          </ac:spMkLst>
        </pc:spChg>
        <pc:spChg chg="mod">
          <ac:chgData name="Chiyu Wang" userId="04cdba72-ae31-45c9-bb75-cd094cecc039" providerId="ADAL" clId="{31761F35-E3DB-B143-8396-D44EFE4A9EF6}" dt="2022-10-16T04:03:29.514" v="2219" actId="1037"/>
          <ac:spMkLst>
            <pc:docMk/>
            <pc:sldMk cId="2972931503" sldId="282"/>
            <ac:spMk id="6" creationId="{2C265B23-B551-4259-827E-35C67DDD6274}"/>
          </ac:spMkLst>
        </pc:spChg>
        <pc:spChg chg="mod">
          <ac:chgData name="Chiyu Wang" userId="04cdba72-ae31-45c9-bb75-cd094cecc039" providerId="ADAL" clId="{31761F35-E3DB-B143-8396-D44EFE4A9EF6}" dt="2022-10-16T04:23:49.115" v="2642" actId="1036"/>
          <ac:spMkLst>
            <pc:docMk/>
            <pc:sldMk cId="2972931503" sldId="282"/>
            <ac:spMk id="12" creationId="{08C837B3-EEF8-475D-5E68-D855F9BF8FB8}"/>
          </ac:spMkLst>
        </pc:spChg>
        <pc:spChg chg="mod">
          <ac:chgData name="Chiyu Wang" userId="04cdba72-ae31-45c9-bb75-cd094cecc039" providerId="ADAL" clId="{31761F35-E3DB-B143-8396-D44EFE4A9EF6}" dt="2022-10-16T19:31:14.039" v="2720" actId="2085"/>
          <ac:spMkLst>
            <pc:docMk/>
            <pc:sldMk cId="2972931503" sldId="282"/>
            <ac:spMk id="13" creationId="{FD25AD7D-4FDE-59A0-F728-F7D3724490CE}"/>
          </ac:spMkLst>
        </pc:spChg>
        <pc:spChg chg="add del mod ord">
          <ac:chgData name="Chiyu Wang" userId="04cdba72-ae31-45c9-bb75-cd094cecc039" providerId="ADAL" clId="{31761F35-E3DB-B143-8396-D44EFE4A9EF6}" dt="2022-10-16T19:32:07.197" v="2804" actId="478"/>
          <ac:spMkLst>
            <pc:docMk/>
            <pc:sldMk cId="2972931503" sldId="282"/>
            <ac:spMk id="15" creationId="{866F8BA7-1FA8-71E9-17DE-5B41821AB9DC}"/>
          </ac:spMkLst>
        </pc:spChg>
        <pc:spChg chg="del">
          <ac:chgData name="Chiyu Wang" userId="04cdba72-ae31-45c9-bb75-cd094cecc039" providerId="ADAL" clId="{31761F35-E3DB-B143-8396-D44EFE4A9EF6}" dt="2022-10-16T04:03:37.191" v="2222" actId="478"/>
          <ac:spMkLst>
            <pc:docMk/>
            <pc:sldMk cId="2972931503" sldId="282"/>
            <ac:spMk id="16" creationId="{4E96FF9E-B38C-2D8F-2CD2-DD5238A3EB8B}"/>
          </ac:spMkLst>
        </pc:spChg>
        <pc:spChg chg="add del mod ord">
          <ac:chgData name="Chiyu Wang" userId="04cdba72-ae31-45c9-bb75-cd094cecc039" providerId="ADAL" clId="{31761F35-E3DB-B143-8396-D44EFE4A9EF6}" dt="2022-10-16T19:42:08.934" v="2909" actId="478"/>
          <ac:spMkLst>
            <pc:docMk/>
            <pc:sldMk cId="2972931503" sldId="282"/>
            <ac:spMk id="16" creationId="{B1C33393-C956-8F7A-04D2-6D3394C9D25E}"/>
          </ac:spMkLst>
        </pc:spChg>
        <pc:spChg chg="mod">
          <ac:chgData name="Chiyu Wang" userId="04cdba72-ae31-45c9-bb75-cd094cecc039" providerId="ADAL" clId="{31761F35-E3DB-B143-8396-D44EFE4A9EF6}" dt="2022-10-16T04:23:49.115" v="2642" actId="1036"/>
          <ac:spMkLst>
            <pc:docMk/>
            <pc:sldMk cId="2972931503" sldId="282"/>
            <ac:spMk id="23" creationId="{0354D8FA-719E-3FF2-7E3F-5F833C77D895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2972931503" sldId="282"/>
            <ac:spMk id="24" creationId="{6510D6FB-80D7-EA68-1B5F-DF3A686B2813}"/>
          </ac:spMkLst>
        </pc:spChg>
        <pc:spChg chg="del">
          <ac:chgData name="Chiyu Wang" userId="04cdba72-ae31-45c9-bb75-cd094cecc039" providerId="ADAL" clId="{31761F35-E3DB-B143-8396-D44EFE4A9EF6}" dt="2022-10-16T04:03:37.191" v="2222" actId="478"/>
          <ac:spMkLst>
            <pc:docMk/>
            <pc:sldMk cId="2972931503" sldId="282"/>
            <ac:spMk id="24" creationId="{8C9FEF10-D2C0-D710-DEFA-7A4EC007614E}"/>
          </ac:spMkLst>
        </pc:spChg>
        <pc:spChg chg="mod">
          <ac:chgData name="Chiyu Wang" userId="04cdba72-ae31-45c9-bb75-cd094cecc039" providerId="ADAL" clId="{31761F35-E3DB-B143-8396-D44EFE4A9EF6}" dt="2022-10-16T04:03:32.666" v="2220"/>
          <ac:spMkLst>
            <pc:docMk/>
            <pc:sldMk cId="2972931503" sldId="282"/>
            <ac:spMk id="27" creationId="{6D46BA27-C92A-675D-F2EB-D0DDE13C7E80}"/>
          </ac:spMkLst>
        </pc:spChg>
        <pc:spChg chg="mod">
          <ac:chgData name="Chiyu Wang" userId="04cdba72-ae31-45c9-bb75-cd094cecc039" providerId="ADAL" clId="{31761F35-E3DB-B143-8396-D44EFE4A9EF6}" dt="2022-10-16T04:03:46.661" v="2225" actId="20577"/>
          <ac:spMkLst>
            <pc:docMk/>
            <pc:sldMk cId="2972931503" sldId="282"/>
            <ac:spMk id="28" creationId="{817124FA-61D6-F8E5-2545-15017F09D2DD}"/>
          </ac:spMkLst>
        </pc:spChg>
        <pc:spChg chg="del">
          <ac:chgData name="Chiyu Wang" userId="04cdba72-ae31-45c9-bb75-cd094cecc039" providerId="ADAL" clId="{31761F35-E3DB-B143-8396-D44EFE4A9EF6}" dt="2022-10-16T19:32:12.485" v="2805" actId="478"/>
          <ac:spMkLst>
            <pc:docMk/>
            <pc:sldMk cId="2972931503" sldId="282"/>
            <ac:spMk id="29" creationId="{09E2465F-6242-D1E3-1559-A0337180C161}"/>
          </ac:spMkLst>
        </pc:spChg>
        <pc:spChg chg="mod">
          <ac:chgData name="Chiyu Wang" userId="04cdba72-ae31-45c9-bb75-cd094cecc039" providerId="ADAL" clId="{31761F35-E3DB-B143-8396-D44EFE4A9EF6}" dt="2022-10-16T19:31:21.459" v="2722" actId="2085"/>
          <ac:spMkLst>
            <pc:docMk/>
            <pc:sldMk cId="2972931503" sldId="282"/>
            <ac:spMk id="41" creationId="{ABD340AB-13D4-73CD-BF6D-96785C16B0FC}"/>
          </ac:spMkLst>
        </pc:spChg>
        <pc:grpChg chg="mod">
          <ac:chgData name="Chiyu Wang" userId="04cdba72-ae31-45c9-bb75-cd094cecc039" providerId="ADAL" clId="{31761F35-E3DB-B143-8396-D44EFE4A9EF6}" dt="2022-10-16T04:23:49.115" v="2642" actId="1036"/>
          <ac:grpSpMkLst>
            <pc:docMk/>
            <pc:sldMk cId="2972931503" sldId="282"/>
            <ac:grpSpMk id="7" creationId="{FC421EE9-676D-146F-A22B-5444805BB565}"/>
          </ac:grpSpMkLst>
        </pc:grpChg>
        <pc:grpChg chg="mod">
          <ac:chgData name="Chiyu Wang" userId="04cdba72-ae31-45c9-bb75-cd094cecc039" providerId="ADAL" clId="{31761F35-E3DB-B143-8396-D44EFE4A9EF6}" dt="2022-10-16T04:23:49.115" v="2642" actId="1036"/>
          <ac:grpSpMkLst>
            <pc:docMk/>
            <pc:sldMk cId="2972931503" sldId="282"/>
            <ac:grpSpMk id="8" creationId="{D5055CD2-7700-FBD4-8B3B-AB1D22596B4E}"/>
          </ac:grpSpMkLst>
        </pc:grpChg>
        <pc:grpChg chg="mod">
          <ac:chgData name="Chiyu Wang" userId="04cdba72-ae31-45c9-bb75-cd094cecc039" providerId="ADAL" clId="{31761F35-E3DB-B143-8396-D44EFE4A9EF6}" dt="2022-10-16T19:31:01.287" v="2714" actId="1036"/>
          <ac:grpSpMkLst>
            <pc:docMk/>
            <pc:sldMk cId="2972931503" sldId="282"/>
            <ac:grpSpMk id="11" creationId="{072B4D91-7359-112E-07F3-C5BA119A438D}"/>
          </ac:grpSpMkLst>
        </pc:grpChg>
        <pc:grpChg chg="mod">
          <ac:chgData name="Chiyu Wang" userId="04cdba72-ae31-45c9-bb75-cd094cecc039" providerId="ADAL" clId="{31761F35-E3DB-B143-8396-D44EFE4A9EF6}" dt="2022-10-16T04:23:49.115" v="2642" actId="1036"/>
          <ac:grpSpMkLst>
            <pc:docMk/>
            <pc:sldMk cId="2972931503" sldId="282"/>
            <ac:grpSpMk id="17" creationId="{6A35A487-CD2E-9C4F-3947-3341C23DCD1A}"/>
          </ac:grpSpMkLst>
        </pc:grpChg>
        <pc:grpChg chg="mod">
          <ac:chgData name="Chiyu Wang" userId="04cdba72-ae31-45c9-bb75-cd094cecc039" providerId="ADAL" clId="{31761F35-E3DB-B143-8396-D44EFE4A9EF6}" dt="2022-10-16T04:23:49.115" v="2642" actId="1036"/>
          <ac:grpSpMkLst>
            <pc:docMk/>
            <pc:sldMk cId="2972931503" sldId="282"/>
            <ac:grpSpMk id="20" creationId="{50F1D08D-8430-B6A8-292D-527ADA3E2695}"/>
          </ac:grpSpMkLst>
        </pc:grpChg>
        <pc:grpChg chg="add mod">
          <ac:chgData name="Chiyu Wang" userId="04cdba72-ae31-45c9-bb75-cd094cecc039" providerId="ADAL" clId="{31761F35-E3DB-B143-8396-D44EFE4A9EF6}" dt="2022-10-16T16:41:41.745" v="2698" actId="1035"/>
          <ac:grpSpMkLst>
            <pc:docMk/>
            <pc:sldMk cId="2972931503" sldId="282"/>
            <ac:grpSpMk id="25" creationId="{32C03192-C643-04D5-8B0A-127941F1AD1B}"/>
          </ac:grpSpMkLst>
        </pc:grpChg>
        <pc:grpChg chg="add mod">
          <ac:chgData name="Chiyu Wang" userId="04cdba72-ae31-45c9-bb75-cd094cecc039" providerId="ADAL" clId="{31761F35-E3DB-B143-8396-D44EFE4A9EF6}" dt="2022-10-16T04:03:45.012" v="2223" actId="1076"/>
          <ac:grpSpMkLst>
            <pc:docMk/>
            <pc:sldMk cId="2972931503" sldId="282"/>
            <ac:grpSpMk id="26" creationId="{609254E3-B80B-B790-D369-BEAB3467BA8A}"/>
          </ac:grpSpMkLst>
        </pc:grpChg>
        <pc:grpChg chg="mod">
          <ac:chgData name="Chiyu Wang" userId="04cdba72-ae31-45c9-bb75-cd094cecc039" providerId="ADAL" clId="{31761F35-E3DB-B143-8396-D44EFE4A9EF6}" dt="2022-10-16T19:31:06.395" v="2719" actId="1035"/>
          <ac:grpSpMkLst>
            <pc:docMk/>
            <pc:sldMk cId="2972931503" sldId="282"/>
            <ac:grpSpMk id="40" creationId="{37DC800B-B5CE-048A-E99C-22C91D586FE6}"/>
          </ac:grpSpMkLst>
        </pc:grpChg>
      </pc:sldChg>
      <pc:sldChg chg="addSp delSp modSp mod modClrScheme chgLayout">
        <pc:chgData name="Chiyu Wang" userId="04cdba72-ae31-45c9-bb75-cd094cecc039" providerId="ADAL" clId="{31761F35-E3DB-B143-8396-D44EFE4A9EF6}" dt="2022-10-16T19:41:37.835" v="2899" actId="478"/>
        <pc:sldMkLst>
          <pc:docMk/>
          <pc:sldMk cId="924523145" sldId="283"/>
        </pc:sldMkLst>
        <pc:spChg chg="mod ord">
          <ac:chgData name="Chiyu Wang" userId="04cdba72-ae31-45c9-bb75-cd094cecc039" providerId="ADAL" clId="{31761F35-E3DB-B143-8396-D44EFE4A9EF6}" dt="2022-10-16T19:38:40.738" v="2877"/>
          <ac:spMkLst>
            <pc:docMk/>
            <pc:sldMk cId="924523145" sldId="283"/>
            <ac:spMk id="2" creationId="{7C30C7E6-B39D-965D-E1EE-08A4F89A86B1}"/>
          </ac:spMkLst>
        </pc:spChg>
        <pc:spChg chg="add del mod ord">
          <ac:chgData name="Chiyu Wang" userId="04cdba72-ae31-45c9-bb75-cd094cecc039" providerId="ADAL" clId="{31761F35-E3DB-B143-8396-D44EFE4A9EF6}" dt="2022-10-16T19:41:37.835" v="2899" actId="478"/>
          <ac:spMkLst>
            <pc:docMk/>
            <pc:sldMk cId="924523145" sldId="283"/>
            <ac:spMk id="3" creationId="{27506033-9633-AA31-4C21-EC7EA184A4DD}"/>
          </ac:spMkLst>
        </pc:spChg>
        <pc:spChg chg="add mod">
          <ac:chgData name="Chiyu Wang" userId="04cdba72-ae31-45c9-bb75-cd094cecc039" providerId="ADAL" clId="{31761F35-E3DB-B143-8396-D44EFE4A9EF6}" dt="2022-10-16T19:39:41.975" v="2884"/>
          <ac:spMkLst>
            <pc:docMk/>
            <pc:sldMk cId="924523145" sldId="283"/>
            <ac:spMk id="6" creationId="{C1E4B941-116B-AE12-0C61-0C225FCBF36C}"/>
          </ac:spMkLst>
        </pc:spChg>
      </pc:sldChg>
      <pc:sldChg chg="addSp delSp modSp add mod modClrScheme chgLayout">
        <pc:chgData name="Chiyu Wang" userId="04cdba72-ae31-45c9-bb75-cd094cecc039" providerId="ADAL" clId="{31761F35-E3DB-B143-8396-D44EFE4A9EF6}" dt="2022-10-16T19:49:34.274" v="2974" actId="113"/>
        <pc:sldMkLst>
          <pc:docMk/>
          <pc:sldMk cId="822713974" sldId="284"/>
        </pc:sldMkLst>
        <pc:spChg chg="mod ord">
          <ac:chgData name="Chiyu Wang" userId="04cdba72-ae31-45c9-bb75-cd094cecc039" providerId="ADAL" clId="{31761F35-E3DB-B143-8396-D44EFE4A9EF6}" dt="2022-10-16T19:49:34.274" v="2974" actId="113"/>
          <ac:spMkLst>
            <pc:docMk/>
            <pc:sldMk cId="822713974" sldId="284"/>
            <ac:spMk id="2" creationId="{4959FEB8-E343-96F2-8A99-80B4D236C64C}"/>
          </ac:spMkLst>
        </pc:spChg>
        <pc:spChg chg="add mod ord">
          <ac:chgData name="Chiyu Wang" userId="04cdba72-ae31-45c9-bb75-cd094cecc039" providerId="ADAL" clId="{31761F35-E3DB-B143-8396-D44EFE4A9EF6}" dt="2022-10-16T19:49:16.070" v="2968"/>
          <ac:spMkLst>
            <pc:docMk/>
            <pc:sldMk cId="822713974" sldId="284"/>
            <ac:spMk id="3" creationId="{B4AF7A29-803B-F683-ABE2-868DEC45859C}"/>
          </ac:spMkLst>
        </pc:spChg>
        <pc:spChg chg="add del mod">
          <ac:chgData name="Chiyu Wang" userId="04cdba72-ae31-45c9-bb75-cd094cecc039" providerId="ADAL" clId="{31761F35-E3DB-B143-8396-D44EFE4A9EF6}" dt="2022-10-16T03:43:01.106" v="2032" actId="478"/>
          <ac:spMkLst>
            <pc:docMk/>
            <pc:sldMk cId="822713974" sldId="284"/>
            <ac:spMk id="4" creationId="{9EA850E1-8F58-E033-90F0-DD093AAAC5BE}"/>
          </ac:spMkLst>
        </pc:spChg>
        <pc:spChg chg="add del mod ord">
          <ac:chgData name="Chiyu Wang" userId="04cdba72-ae31-45c9-bb75-cd094cecc039" providerId="ADAL" clId="{31761F35-E3DB-B143-8396-D44EFE4A9EF6}" dt="2022-10-16T19:49:18.567" v="2969" actId="478"/>
          <ac:spMkLst>
            <pc:docMk/>
            <pc:sldMk cId="822713974" sldId="284"/>
            <ac:spMk id="4" creationId="{EF43ECF0-9477-40F3-B5BB-A529FD43E4E9}"/>
          </ac:spMkLst>
        </pc:spChg>
        <pc:spChg chg="del">
          <ac:chgData name="Chiyu Wang" userId="04cdba72-ae31-45c9-bb75-cd094cecc039" providerId="ADAL" clId="{31761F35-E3DB-B143-8396-D44EFE4A9EF6}" dt="2022-10-16T03:43:33.906" v="2060" actId="478"/>
          <ac:spMkLst>
            <pc:docMk/>
            <pc:sldMk cId="822713974" sldId="284"/>
            <ac:spMk id="9" creationId="{F364FF57-11B6-FDB6-2595-D0FB744773EB}"/>
          </ac:spMkLst>
        </pc:spChg>
        <pc:spChg chg="del">
          <ac:chgData name="Chiyu Wang" userId="04cdba72-ae31-45c9-bb75-cd094cecc039" providerId="ADAL" clId="{31761F35-E3DB-B143-8396-D44EFE4A9EF6}" dt="2022-10-16T03:43:02.855" v="2033" actId="478"/>
          <ac:spMkLst>
            <pc:docMk/>
            <pc:sldMk cId="822713974" sldId="284"/>
            <ac:spMk id="10" creationId="{7A1322A6-D404-B134-D1BE-9D22CAD094F6}"/>
          </ac:spMkLst>
        </pc:spChg>
        <pc:picChg chg="add mod">
          <ac:chgData name="Chiyu Wang" userId="04cdba72-ae31-45c9-bb75-cd094cecc039" providerId="ADAL" clId="{31761F35-E3DB-B143-8396-D44EFE4A9EF6}" dt="2022-10-16T19:49:22.885" v="2971" actId="14100"/>
          <ac:picMkLst>
            <pc:docMk/>
            <pc:sldMk cId="822713974" sldId="284"/>
            <ac:picMk id="5" creationId="{6F6FD3A8-F97F-6B8A-306D-0E789DF1EDE7}"/>
          </ac:picMkLst>
        </pc:picChg>
        <pc:picChg chg="del">
          <ac:chgData name="Chiyu Wang" userId="04cdba72-ae31-45c9-bb75-cd094cecc039" providerId="ADAL" clId="{31761F35-E3DB-B143-8396-D44EFE4A9EF6}" dt="2022-10-16T03:42:38.088" v="2028" actId="478"/>
          <ac:picMkLst>
            <pc:docMk/>
            <pc:sldMk cId="822713974" sldId="284"/>
            <ac:picMk id="12" creationId="{7407036A-222E-0ADD-3600-76B41D1B44BF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51:20.204" v="3037" actId="1037"/>
        <pc:sldMkLst>
          <pc:docMk/>
          <pc:sldMk cId="521839782" sldId="285"/>
        </pc:sldMkLst>
        <pc:spChg chg="add mod ord">
          <ac:chgData name="Chiyu Wang" userId="04cdba72-ae31-45c9-bb75-cd094cecc039" providerId="ADAL" clId="{31761F35-E3DB-B143-8396-D44EFE4A9EF6}" dt="2022-10-16T19:50:19.101" v="2996"/>
          <ac:spMkLst>
            <pc:docMk/>
            <pc:sldMk cId="521839782" sldId="285"/>
            <ac:spMk id="2" creationId="{53EFF9B7-68A7-392A-23DF-F7F7D1DD05FD}"/>
          </ac:spMkLst>
        </pc:spChg>
        <pc:spChg chg="add mod ord">
          <ac:chgData name="Chiyu Wang" userId="04cdba72-ae31-45c9-bb75-cd094cecc039" providerId="ADAL" clId="{31761F35-E3DB-B143-8396-D44EFE4A9EF6}" dt="2022-10-16T19:50:22.235" v="3004" actId="20577"/>
          <ac:spMkLst>
            <pc:docMk/>
            <pc:sldMk cId="521839782" sldId="285"/>
            <ac:spMk id="3" creationId="{6A968476-A90F-C791-1271-1E3280859392}"/>
          </ac:spMkLst>
        </pc:spChg>
        <pc:spChg chg="del">
          <ac:chgData name="Chiyu Wang" userId="04cdba72-ae31-45c9-bb75-cd094cecc039" providerId="ADAL" clId="{31761F35-E3DB-B143-8396-D44EFE4A9EF6}" dt="2022-10-16T19:50:26.635" v="3006" actId="478"/>
          <ac:spMkLst>
            <pc:docMk/>
            <pc:sldMk cId="521839782" sldId="285"/>
            <ac:spMk id="4" creationId="{C37E0DF0-F9FF-DA37-3094-9B5163C798E3}"/>
          </ac:spMkLst>
        </pc:spChg>
        <pc:spChg chg="add del mod ord">
          <ac:chgData name="Chiyu Wang" userId="04cdba72-ae31-45c9-bb75-cd094cecc039" providerId="ADAL" clId="{31761F35-E3DB-B143-8396-D44EFE4A9EF6}" dt="2022-10-16T19:50:24.932" v="3005" actId="478"/>
          <ac:spMkLst>
            <pc:docMk/>
            <pc:sldMk cId="521839782" sldId="285"/>
            <ac:spMk id="6" creationId="{77360542-F77A-614D-A4BF-297DECD3A127}"/>
          </ac:spMkLst>
        </pc:spChg>
        <pc:picChg chg="mod">
          <ac:chgData name="Chiyu Wang" userId="04cdba72-ae31-45c9-bb75-cd094cecc039" providerId="ADAL" clId="{31761F35-E3DB-B143-8396-D44EFE4A9EF6}" dt="2022-10-16T19:51:20.204" v="3037" actId="1037"/>
          <ac:picMkLst>
            <pc:docMk/>
            <pc:sldMk cId="521839782" sldId="285"/>
            <ac:picMk id="5" creationId="{9D8D4BD0-2B7D-5CF6-8F4F-C19E7229EB48}"/>
          </ac:picMkLst>
        </pc:picChg>
        <pc:picChg chg="mod">
          <ac:chgData name="Chiyu Wang" userId="04cdba72-ae31-45c9-bb75-cd094cecc039" providerId="ADAL" clId="{31761F35-E3DB-B143-8396-D44EFE4A9EF6}" dt="2022-10-16T19:51:20.204" v="3037" actId="1037"/>
          <ac:picMkLst>
            <pc:docMk/>
            <pc:sldMk cId="521839782" sldId="285"/>
            <ac:picMk id="9" creationId="{92F238E8-95D8-0CB4-B903-65406C890D9B}"/>
          </ac:picMkLst>
        </pc:picChg>
      </pc:sldChg>
      <pc:sldChg chg="addSp delSp modSp mod modClrScheme chgLayout">
        <pc:chgData name="Chiyu Wang" userId="04cdba72-ae31-45c9-bb75-cd094cecc039" providerId="ADAL" clId="{31761F35-E3DB-B143-8396-D44EFE4A9EF6}" dt="2022-10-16T19:46:27.711" v="2911"/>
        <pc:sldMkLst>
          <pc:docMk/>
          <pc:sldMk cId="2335781258" sldId="288"/>
        </pc:sldMkLst>
        <pc:spChg chg="mod ord">
          <ac:chgData name="Chiyu Wang" userId="04cdba72-ae31-45c9-bb75-cd094cecc039" providerId="ADAL" clId="{31761F35-E3DB-B143-8396-D44EFE4A9EF6}" dt="2022-10-16T19:46:27.711" v="2911"/>
          <ac:spMkLst>
            <pc:docMk/>
            <pc:sldMk cId="2335781258" sldId="288"/>
            <ac:spMk id="2" creationId="{8A99FDEB-BEB4-39B2-C60A-384F22DABCF4}"/>
          </ac:spMkLst>
        </pc:spChg>
        <pc:spChg chg="add del mod ord">
          <ac:chgData name="Chiyu Wang" userId="04cdba72-ae31-45c9-bb75-cd094cecc039" providerId="ADAL" clId="{31761F35-E3DB-B143-8396-D44EFE4A9EF6}" dt="2022-10-16T19:39:13.263" v="2879"/>
          <ac:spMkLst>
            <pc:docMk/>
            <pc:sldMk cId="2335781258" sldId="288"/>
            <ac:spMk id="3" creationId="{40F69CA9-B5AE-B54D-92C2-0548A31EFA05}"/>
          </ac:spMkLst>
        </pc:spChg>
        <pc:spChg chg="add mod ord">
          <ac:chgData name="Chiyu Wang" userId="04cdba72-ae31-45c9-bb75-cd094cecc039" providerId="ADAL" clId="{31761F35-E3DB-B143-8396-D44EFE4A9EF6}" dt="2022-10-16T19:46:27.711" v="2911"/>
          <ac:spMkLst>
            <pc:docMk/>
            <pc:sldMk cId="2335781258" sldId="288"/>
            <ac:spMk id="4" creationId="{4288859B-2407-4516-6E10-995E044148B1}"/>
          </ac:spMkLst>
        </pc:spChg>
        <pc:spChg chg="add mod ord">
          <ac:chgData name="Chiyu Wang" userId="04cdba72-ae31-45c9-bb75-cd094cecc039" providerId="ADAL" clId="{31761F35-E3DB-B143-8396-D44EFE4A9EF6}" dt="2022-10-16T19:46:27.711" v="2911"/>
          <ac:spMkLst>
            <pc:docMk/>
            <pc:sldMk cId="2335781258" sldId="288"/>
            <ac:spMk id="5" creationId="{980453FA-82F2-CED8-16F2-1EE63DD3555B}"/>
          </ac:spMkLst>
        </pc:spChg>
      </pc:sldChg>
      <pc:sldChg chg="addSp delSp modSp mod modClrScheme chgLayout">
        <pc:chgData name="Chiyu Wang" userId="04cdba72-ae31-45c9-bb75-cd094cecc039" providerId="ADAL" clId="{31761F35-E3DB-B143-8396-D44EFE4A9EF6}" dt="2022-10-16T19:51:00.292" v="3029" actId="14100"/>
        <pc:sldMkLst>
          <pc:docMk/>
          <pc:sldMk cId="2312712011" sldId="289"/>
        </pc:sldMkLst>
        <pc:spChg chg="add mod ord">
          <ac:chgData name="Chiyu Wang" userId="04cdba72-ae31-45c9-bb75-cd094cecc039" providerId="ADAL" clId="{31761F35-E3DB-B143-8396-D44EFE4A9EF6}" dt="2022-10-16T19:50:39.885" v="3009"/>
          <ac:spMkLst>
            <pc:docMk/>
            <pc:sldMk cId="2312712011" sldId="289"/>
            <ac:spMk id="3" creationId="{04FDFF90-B4C8-207E-6A5E-6B155D2D07F5}"/>
          </ac:spMkLst>
        </pc:spChg>
        <pc:spChg chg="del">
          <ac:chgData name="Chiyu Wang" userId="04cdba72-ae31-45c9-bb75-cd094cecc039" providerId="ADAL" clId="{31761F35-E3DB-B143-8396-D44EFE4A9EF6}" dt="2022-10-16T19:50:55.433" v="3027" actId="478"/>
          <ac:spMkLst>
            <pc:docMk/>
            <pc:sldMk cId="2312712011" sldId="289"/>
            <ac:spMk id="4" creationId="{C37E0DF0-F9FF-DA37-3094-9B5163C798E3}"/>
          </ac:spMkLst>
        </pc:spChg>
        <pc:spChg chg="add mod ord">
          <ac:chgData name="Chiyu Wang" userId="04cdba72-ae31-45c9-bb75-cd094cecc039" providerId="ADAL" clId="{31761F35-E3DB-B143-8396-D44EFE4A9EF6}" dt="2022-10-16T19:50:49.881" v="3025" actId="113"/>
          <ac:spMkLst>
            <pc:docMk/>
            <pc:sldMk cId="2312712011" sldId="289"/>
            <ac:spMk id="5" creationId="{64F764ED-EE4A-7DA0-0876-73DA7AD37E57}"/>
          </ac:spMkLst>
        </pc:spChg>
        <pc:spChg chg="add del mod ord">
          <ac:chgData name="Chiyu Wang" userId="04cdba72-ae31-45c9-bb75-cd094cecc039" providerId="ADAL" clId="{31761F35-E3DB-B143-8396-D44EFE4A9EF6}" dt="2022-10-16T19:50:53.274" v="3026" actId="478"/>
          <ac:spMkLst>
            <pc:docMk/>
            <pc:sldMk cId="2312712011" sldId="289"/>
            <ac:spMk id="6" creationId="{A9B27CD9-5552-BC99-8381-74D12CD0B104}"/>
          </ac:spMkLst>
        </pc:spChg>
        <pc:picChg chg="mod">
          <ac:chgData name="Chiyu Wang" userId="04cdba72-ae31-45c9-bb75-cd094cecc039" providerId="ADAL" clId="{31761F35-E3DB-B143-8396-D44EFE4A9EF6}" dt="2022-10-16T19:51:00.292" v="3029" actId="14100"/>
          <ac:picMkLst>
            <pc:docMk/>
            <pc:sldMk cId="2312712011" sldId="289"/>
            <ac:picMk id="2" creationId="{39F17630-648C-CA01-3FE1-953179EEC032}"/>
          </ac:picMkLst>
        </pc:picChg>
      </pc:sldChg>
      <pc:sldChg chg="modSp mod">
        <pc:chgData name="Chiyu Wang" userId="04cdba72-ae31-45c9-bb75-cd094cecc039" providerId="ADAL" clId="{31761F35-E3DB-B143-8396-D44EFE4A9EF6}" dt="2022-10-16T19:40:19.681" v="2888" actId="113"/>
        <pc:sldMkLst>
          <pc:docMk/>
          <pc:sldMk cId="636936984" sldId="290"/>
        </pc:sldMkLst>
        <pc:spChg chg="mod">
          <ac:chgData name="Chiyu Wang" userId="04cdba72-ae31-45c9-bb75-cd094cecc039" providerId="ADAL" clId="{31761F35-E3DB-B143-8396-D44EFE4A9EF6}" dt="2022-10-16T19:40:19.681" v="2888" actId="113"/>
          <ac:spMkLst>
            <pc:docMk/>
            <pc:sldMk cId="636936984" sldId="290"/>
            <ac:spMk id="6" creationId="{80506DB1-5A61-0268-A03B-C737D67B6586}"/>
          </ac:spMkLst>
        </pc:spChg>
      </pc:sldChg>
      <pc:sldMasterChg chg="addSp delSp modSp mod setBg addSldLayout delSldLayout modSldLayout">
        <pc:chgData name="Chiyu Wang" userId="04cdba72-ae31-45c9-bb75-cd094cecc039" providerId="ADAL" clId="{31761F35-E3DB-B143-8396-D44EFE4A9EF6}" dt="2022-10-16T19:37:23.438" v="2858" actId="478"/>
        <pc:sldMasterMkLst>
          <pc:docMk/>
          <pc:sldMasterMk cId="465953118" sldId="2147483648"/>
        </pc:sldMasterMkLst>
        <pc:spChg chg="add del mod">
          <ac:chgData name="Chiyu Wang" userId="04cdba72-ae31-45c9-bb75-cd094cecc039" providerId="ADAL" clId="{31761F35-E3DB-B143-8396-D44EFE4A9EF6}" dt="2022-10-16T04:25:12.260" v="2675" actId="2711"/>
          <ac:spMkLst>
            <pc:docMk/>
            <pc:sldMasterMk cId="465953118" sldId="2147483648"/>
            <ac:spMk id="2" creationId="{094E7235-DD70-B61A-B1D4-B94A45CFE426}"/>
          </ac:spMkLst>
        </pc:spChg>
        <pc:spChg chg="mod">
          <ac:chgData name="Chiyu Wang" userId="04cdba72-ae31-45c9-bb75-cd094cecc039" providerId="ADAL" clId="{31761F35-E3DB-B143-8396-D44EFE4A9EF6}" dt="2022-10-16T01:37:41.120" v="416" actId="403"/>
          <ac:spMkLst>
            <pc:docMk/>
            <pc:sldMasterMk cId="465953118" sldId="2147483648"/>
            <ac:spMk id="3" creationId="{4E2986B1-19BE-8099-7547-7F0B76E10C56}"/>
          </ac:spMkLst>
        </pc:spChg>
        <pc:spChg chg="add mod">
          <ac:chgData name="Chiyu Wang" userId="04cdba72-ae31-45c9-bb75-cd094cecc039" providerId="ADAL" clId="{31761F35-E3DB-B143-8396-D44EFE4A9EF6}" dt="2022-10-15T23:22:34.591" v="237" actId="1582"/>
          <ac:spMkLst>
            <pc:docMk/>
            <pc:sldMasterMk cId="465953118" sldId="2147483648"/>
            <ac:spMk id="8" creationId="{16EFD6E6-9F55-909D-45DB-942AB7272028}"/>
          </ac:spMkLst>
        </pc:spChg>
        <pc:spChg chg="add del mod">
          <ac:chgData name="Chiyu Wang" userId="04cdba72-ae31-45c9-bb75-cd094cecc039" providerId="ADAL" clId="{31761F35-E3DB-B143-8396-D44EFE4A9EF6}" dt="2022-10-15T23:16:21.902" v="151"/>
          <ac:spMkLst>
            <pc:docMk/>
            <pc:sldMasterMk cId="465953118" sldId="2147483648"/>
            <ac:spMk id="9" creationId="{CD194FEF-72B0-B935-E37C-02133B27061A}"/>
          </ac:spMkLst>
        </pc:spChg>
        <pc:spChg chg="add del mod">
          <ac:chgData name="Chiyu Wang" userId="04cdba72-ae31-45c9-bb75-cd094cecc039" providerId="ADAL" clId="{31761F35-E3DB-B143-8396-D44EFE4A9EF6}" dt="2022-10-15T23:16:21.902" v="151"/>
          <ac:spMkLst>
            <pc:docMk/>
            <pc:sldMasterMk cId="465953118" sldId="2147483648"/>
            <ac:spMk id="10" creationId="{C22CB8E8-2C1D-48F0-CCC8-C3529A64E4F9}"/>
          </ac:spMkLst>
        </pc:spChg>
        <pc:picChg chg="add del mod">
          <ac:chgData name="Chiyu Wang" userId="04cdba72-ae31-45c9-bb75-cd094cecc039" providerId="ADAL" clId="{31761F35-E3DB-B143-8396-D44EFE4A9EF6}" dt="2022-10-15T23:21:49.969" v="231" actId="478"/>
          <ac:picMkLst>
            <pc:docMk/>
            <pc:sldMasterMk cId="465953118" sldId="2147483648"/>
            <ac:picMk id="7" creationId="{11164E65-EDEF-EE39-0564-EFE6456B4613}"/>
          </ac:picMkLst>
        </pc:picChg>
        <pc:picChg chg="add mod">
          <ac:chgData name="Chiyu Wang" userId="04cdba72-ae31-45c9-bb75-cd094cecc039" providerId="ADAL" clId="{31761F35-E3DB-B143-8396-D44EFE4A9EF6}" dt="2022-10-15T23:21:50.503" v="232"/>
          <ac:picMkLst>
            <pc:docMk/>
            <pc:sldMasterMk cId="465953118" sldId="2147483648"/>
            <ac:picMk id="11" creationId="{37604689-531E-DD7A-5492-828A510624A1}"/>
          </ac:picMkLst>
        </pc:picChg>
        <pc:picChg chg="add mod">
          <ac:chgData name="Chiyu Wang" userId="04cdba72-ae31-45c9-bb75-cd094cecc039" providerId="ADAL" clId="{31761F35-E3DB-B143-8396-D44EFE4A9EF6}" dt="2022-10-16T19:37:04.668" v="2855" actId="1036"/>
          <ac:picMkLst>
            <pc:docMk/>
            <pc:sldMasterMk cId="465953118" sldId="2147483648"/>
            <ac:picMk id="12" creationId="{2DC4B793-5194-35BE-E1C3-2E86145E8881}"/>
          </ac:picMkLst>
        </pc:picChg>
        <pc:sldLayoutChg chg="setBg">
          <pc:chgData name="Chiyu Wang" userId="04cdba72-ae31-45c9-bb75-cd094cecc039" providerId="ADAL" clId="{31761F35-E3DB-B143-8396-D44EFE4A9EF6}" dt="2022-10-15T23:03:57.748" v="23"/>
          <pc:sldLayoutMkLst>
            <pc:docMk/>
            <pc:sldMasterMk cId="465953118" sldId="2147483648"/>
            <pc:sldLayoutMk cId="451746915" sldId="2147483649"/>
          </pc:sldLayoutMkLst>
        </pc:sldLayoutChg>
        <pc:sldLayoutChg chg="addSp delSp modSp mod">
          <pc:chgData name="Chiyu Wang" userId="04cdba72-ae31-45c9-bb75-cd094cecc039" providerId="ADAL" clId="{31761F35-E3DB-B143-8396-D44EFE4A9EF6}" dt="2022-10-16T19:35:55.178" v="2836" actId="113"/>
          <pc:sldLayoutMkLst>
            <pc:docMk/>
            <pc:sldMasterMk cId="465953118" sldId="2147483648"/>
            <pc:sldLayoutMk cId="2863828384" sldId="2147483650"/>
          </pc:sldLayoutMkLst>
          <pc:spChg chg="mod">
            <ac:chgData name="Chiyu Wang" userId="04cdba72-ae31-45c9-bb75-cd094cecc039" providerId="ADAL" clId="{31761F35-E3DB-B143-8396-D44EFE4A9EF6}" dt="2022-10-16T02:46:51.951" v="1221" actId="2711"/>
            <ac:spMkLst>
              <pc:docMk/>
              <pc:sldMasterMk cId="465953118" sldId="2147483648"/>
              <pc:sldLayoutMk cId="2863828384" sldId="2147483650"/>
              <ac:spMk id="2" creationId="{54BE9C1A-FDF8-518D-E0AE-905B38495D88}"/>
            </ac:spMkLst>
          </pc:spChg>
          <pc:spChg chg="mod">
            <ac:chgData name="Chiyu Wang" userId="04cdba72-ae31-45c9-bb75-cd094cecc039" providerId="ADAL" clId="{31761F35-E3DB-B143-8396-D44EFE4A9EF6}" dt="2022-10-15T23:03:21.825" v="21" actId="14100"/>
            <ac:spMkLst>
              <pc:docMk/>
              <pc:sldMasterMk cId="465953118" sldId="2147483648"/>
              <pc:sldLayoutMk cId="2863828384" sldId="2147483650"/>
              <ac:spMk id="3" creationId="{AB770310-75A2-DF06-77FD-BA017346A187}"/>
            </ac:spMkLst>
          </pc:spChg>
          <pc:spChg chg="add del mod">
            <ac:chgData name="Chiyu Wang" userId="04cdba72-ae31-45c9-bb75-cd094cecc039" providerId="ADAL" clId="{31761F35-E3DB-B143-8396-D44EFE4A9EF6}" dt="2022-10-16T00:08:27.496" v="272" actId="478"/>
            <ac:spMkLst>
              <pc:docMk/>
              <pc:sldMasterMk cId="465953118" sldId="2147483648"/>
              <pc:sldLayoutMk cId="2863828384" sldId="2147483650"/>
              <ac:spMk id="7" creationId="{6774B8BE-D965-5E5E-AA71-34B6AA9964E9}"/>
            </ac:spMkLst>
          </pc:spChg>
          <pc:spChg chg="add mod">
            <ac:chgData name="Chiyu Wang" userId="04cdba72-ae31-45c9-bb75-cd094cecc039" providerId="ADAL" clId="{31761F35-E3DB-B143-8396-D44EFE4A9EF6}" dt="2022-10-16T19:35:55.178" v="2836" actId="113"/>
            <ac:spMkLst>
              <pc:docMk/>
              <pc:sldMasterMk cId="465953118" sldId="2147483648"/>
              <pc:sldLayoutMk cId="2863828384" sldId="2147483650"/>
              <ac:spMk id="7" creationId="{9F8D780B-2C1B-9A45-F0C3-58B11995A5A5}"/>
            </ac:spMkLst>
          </pc:spChg>
          <pc:spChg chg="add mod">
            <ac:chgData name="Chiyu Wang" userId="04cdba72-ae31-45c9-bb75-cd094cecc039" providerId="ADAL" clId="{31761F35-E3DB-B143-8396-D44EFE4A9EF6}" dt="2022-10-16T19:35:49.377" v="2834" actId="1076"/>
            <ac:spMkLst>
              <pc:docMk/>
              <pc:sldMasterMk cId="465953118" sldId="2147483648"/>
              <pc:sldLayoutMk cId="2863828384" sldId="2147483650"/>
              <ac:spMk id="8" creationId="{C65FDB6C-7893-0955-50A4-DC2E6C8632C0}"/>
            </ac:spMkLst>
          </pc:spChg>
          <pc:spChg chg="add mod">
            <ac:chgData name="Chiyu Wang" userId="04cdba72-ae31-45c9-bb75-cd094cecc039" providerId="ADAL" clId="{31761F35-E3DB-B143-8396-D44EFE4A9EF6}" dt="2022-10-16T19:35:49.377" v="2834" actId="1076"/>
            <ac:spMkLst>
              <pc:docMk/>
              <pc:sldMasterMk cId="465953118" sldId="2147483648"/>
              <pc:sldLayoutMk cId="2863828384" sldId="2147483650"/>
              <ac:spMk id="9" creationId="{0931D87B-A4F7-2042-1D5B-CDD31ECC982C}"/>
            </ac:spMkLst>
          </pc:spChg>
          <pc:spChg chg="add mod">
            <ac:chgData name="Chiyu Wang" userId="04cdba72-ae31-45c9-bb75-cd094cecc039" providerId="ADAL" clId="{31761F35-E3DB-B143-8396-D44EFE4A9EF6}" dt="2022-10-16T19:35:49.377" v="2834" actId="1076"/>
            <ac:spMkLst>
              <pc:docMk/>
              <pc:sldMasterMk cId="465953118" sldId="2147483648"/>
              <pc:sldLayoutMk cId="2863828384" sldId="2147483650"/>
              <ac:spMk id="10" creationId="{95F27E86-F213-DAC2-8F62-055169626B42}"/>
            </ac:spMkLst>
          </pc:spChg>
        </pc:sldLayoutChg>
        <pc:sldLayoutChg chg="modSp add mod modTransition">
          <pc:chgData name="Chiyu Wang" userId="04cdba72-ae31-45c9-bb75-cd094cecc039" providerId="ADAL" clId="{31761F35-E3DB-B143-8396-D44EFE4A9EF6}" dt="2022-10-16T19:36:13.014" v="2840" actId="207"/>
          <pc:sldLayoutMkLst>
            <pc:docMk/>
            <pc:sldMasterMk cId="465953118" sldId="2147483648"/>
            <pc:sldLayoutMk cId="1879949101" sldId="2147483660"/>
          </pc:sldLayoutMkLst>
          <pc:spChg chg="mod">
            <ac:chgData name="Chiyu Wang" userId="04cdba72-ae31-45c9-bb75-cd094cecc039" providerId="ADAL" clId="{31761F35-E3DB-B143-8396-D44EFE4A9EF6}" dt="2022-10-16T19:36:08.249" v="2839" actId="207"/>
            <ac:spMkLst>
              <pc:docMk/>
              <pc:sldMasterMk cId="465953118" sldId="2147483648"/>
              <pc:sldLayoutMk cId="1879949101" sldId="2147483660"/>
              <ac:spMk id="7" creationId="{9F8D780B-2C1B-9A45-F0C3-58B11995A5A5}"/>
            </ac:spMkLst>
          </pc:spChg>
          <pc:spChg chg="mod">
            <ac:chgData name="Chiyu Wang" userId="04cdba72-ae31-45c9-bb75-cd094cecc039" providerId="ADAL" clId="{31761F35-E3DB-B143-8396-D44EFE4A9EF6}" dt="2022-10-16T19:36:13.014" v="2840" actId="207"/>
            <ac:spMkLst>
              <pc:docMk/>
              <pc:sldMasterMk cId="465953118" sldId="2147483648"/>
              <pc:sldLayoutMk cId="1879949101" sldId="2147483660"/>
              <ac:spMk id="8" creationId="{C65FDB6C-7893-0955-50A4-DC2E6C8632C0}"/>
            </ac:spMkLst>
          </pc:spChg>
        </pc:sldLayoutChg>
        <pc:sldLayoutChg chg="del">
          <pc:chgData name="Chiyu Wang" userId="04cdba72-ae31-45c9-bb75-cd094cecc039" providerId="ADAL" clId="{31761F35-E3DB-B143-8396-D44EFE4A9EF6}" dt="2022-10-16T19:35:40.298" v="2833" actId="2696"/>
          <pc:sldLayoutMkLst>
            <pc:docMk/>
            <pc:sldMasterMk cId="465953118" sldId="2147483648"/>
            <pc:sldLayoutMk cId="2863828384" sldId="2147483660"/>
          </pc:sldLayoutMkLst>
        </pc:sldLayoutChg>
        <pc:sldLayoutChg chg="modSp add mod modTransition">
          <pc:chgData name="Chiyu Wang" userId="04cdba72-ae31-45c9-bb75-cd094cecc039" providerId="ADAL" clId="{31761F35-E3DB-B143-8396-D44EFE4A9EF6}" dt="2022-10-16T19:36:36.427" v="2848" actId="207"/>
          <pc:sldLayoutMkLst>
            <pc:docMk/>
            <pc:sldMasterMk cId="465953118" sldId="2147483648"/>
            <pc:sldLayoutMk cId="1026629476" sldId="2147483661"/>
          </pc:sldLayoutMkLst>
          <pc:spChg chg="mod">
            <ac:chgData name="Chiyu Wang" userId="04cdba72-ae31-45c9-bb75-cd094cecc039" providerId="ADAL" clId="{31761F35-E3DB-B143-8396-D44EFE4A9EF6}" dt="2022-10-16T19:36:23.150" v="2843" actId="207"/>
            <ac:spMkLst>
              <pc:docMk/>
              <pc:sldMasterMk cId="465953118" sldId="2147483648"/>
              <pc:sldLayoutMk cId="1026629476" sldId="2147483661"/>
              <ac:spMk id="8" creationId="{C65FDB6C-7893-0955-50A4-DC2E6C8632C0}"/>
            </ac:spMkLst>
          </pc:spChg>
          <pc:spChg chg="mod">
            <ac:chgData name="Chiyu Wang" userId="04cdba72-ae31-45c9-bb75-cd094cecc039" providerId="ADAL" clId="{31761F35-E3DB-B143-8396-D44EFE4A9EF6}" dt="2022-10-16T19:36:36.427" v="2848" actId="207"/>
            <ac:spMkLst>
              <pc:docMk/>
              <pc:sldMasterMk cId="465953118" sldId="2147483648"/>
              <pc:sldLayoutMk cId="1026629476" sldId="2147483661"/>
              <ac:spMk id="9" creationId="{0931D87B-A4F7-2042-1D5B-CDD31ECC982C}"/>
            </ac:spMkLst>
          </pc:spChg>
        </pc:sldLayoutChg>
        <pc:sldLayoutChg chg="modSp add mod modTransition">
          <pc:chgData name="Chiyu Wang" userId="04cdba72-ae31-45c9-bb75-cd094cecc039" providerId="ADAL" clId="{31761F35-E3DB-B143-8396-D44EFE4A9EF6}" dt="2022-10-16T19:36:41.784" v="2849" actId="207"/>
          <pc:sldLayoutMkLst>
            <pc:docMk/>
            <pc:sldMasterMk cId="465953118" sldId="2147483648"/>
            <pc:sldLayoutMk cId="541073249" sldId="2147483662"/>
          </pc:sldLayoutMkLst>
          <pc:spChg chg="mod">
            <ac:chgData name="Chiyu Wang" userId="04cdba72-ae31-45c9-bb75-cd094cecc039" providerId="ADAL" clId="{31761F35-E3DB-B143-8396-D44EFE4A9EF6}" dt="2022-10-16T19:36:41.784" v="2849" actId="207"/>
            <ac:spMkLst>
              <pc:docMk/>
              <pc:sldMasterMk cId="465953118" sldId="2147483648"/>
              <pc:sldLayoutMk cId="541073249" sldId="2147483662"/>
              <ac:spMk id="10" creationId="{95F27E86-F213-DAC2-8F62-055169626B42}"/>
            </ac:spMkLst>
          </pc:spChg>
        </pc:sldLayoutChg>
        <pc:sldLayoutChg chg="delSp add mod modTransition">
          <pc:chgData name="Chiyu Wang" userId="04cdba72-ae31-45c9-bb75-cd094cecc039" providerId="ADAL" clId="{31761F35-E3DB-B143-8396-D44EFE4A9EF6}" dt="2022-10-16T19:37:23.438" v="2858" actId="478"/>
          <pc:sldLayoutMkLst>
            <pc:docMk/>
            <pc:sldMasterMk cId="465953118" sldId="2147483648"/>
            <pc:sldLayoutMk cId="2556910581" sldId="2147483663"/>
          </pc:sldLayoutMkLst>
          <pc:spChg chg="del">
            <ac:chgData name="Chiyu Wang" userId="04cdba72-ae31-45c9-bb75-cd094cecc039" providerId="ADAL" clId="{31761F35-E3DB-B143-8396-D44EFE4A9EF6}" dt="2022-10-16T19:37:23.438" v="2858" actId="478"/>
            <ac:spMkLst>
              <pc:docMk/>
              <pc:sldMasterMk cId="465953118" sldId="2147483648"/>
              <pc:sldLayoutMk cId="2556910581" sldId="2147483663"/>
              <ac:spMk id="7" creationId="{9F8D780B-2C1B-9A45-F0C3-58B11995A5A5}"/>
            </ac:spMkLst>
          </pc:spChg>
          <pc:spChg chg="del">
            <ac:chgData name="Chiyu Wang" userId="04cdba72-ae31-45c9-bb75-cd094cecc039" providerId="ADAL" clId="{31761F35-E3DB-B143-8396-D44EFE4A9EF6}" dt="2022-10-16T19:37:23.438" v="2858" actId="478"/>
            <ac:spMkLst>
              <pc:docMk/>
              <pc:sldMasterMk cId="465953118" sldId="2147483648"/>
              <pc:sldLayoutMk cId="2556910581" sldId="2147483663"/>
              <ac:spMk id="8" creationId="{C65FDB6C-7893-0955-50A4-DC2E6C8632C0}"/>
            </ac:spMkLst>
          </pc:spChg>
          <pc:spChg chg="del">
            <ac:chgData name="Chiyu Wang" userId="04cdba72-ae31-45c9-bb75-cd094cecc039" providerId="ADAL" clId="{31761F35-E3DB-B143-8396-D44EFE4A9EF6}" dt="2022-10-16T19:37:23.438" v="2858" actId="478"/>
            <ac:spMkLst>
              <pc:docMk/>
              <pc:sldMasterMk cId="465953118" sldId="2147483648"/>
              <pc:sldLayoutMk cId="2556910581" sldId="2147483663"/>
              <ac:spMk id="9" creationId="{0931D87B-A4F7-2042-1D5B-CDD31ECC982C}"/>
            </ac:spMkLst>
          </pc:spChg>
          <pc:spChg chg="del">
            <ac:chgData name="Chiyu Wang" userId="04cdba72-ae31-45c9-bb75-cd094cecc039" providerId="ADAL" clId="{31761F35-E3DB-B143-8396-D44EFE4A9EF6}" dt="2022-10-16T19:37:23.438" v="2858" actId="478"/>
            <ac:spMkLst>
              <pc:docMk/>
              <pc:sldMasterMk cId="465953118" sldId="2147483648"/>
              <pc:sldLayoutMk cId="2556910581" sldId="2147483663"/>
              <ac:spMk id="10" creationId="{95F27E86-F213-DAC2-8F62-055169626B42}"/>
            </ac:spMkLst>
          </pc:spChg>
        </pc:sldLayoutChg>
      </pc:sldMasterChg>
    </pc:docChg>
  </pc:docChgLst>
  <pc:docChgLst>
    <pc:chgData name="Ahmet Tas" userId="S::at429@duke.edu::403e5d72-69ad-4a9b-8efe-0440cbd510e0" providerId="AD" clId="Web-{73464D5A-6F09-4C7F-9AAB-47C162BD5982}"/>
    <pc:docChg chg="addSld delSld modSld sldOrd">
      <pc:chgData name="Ahmet Tas" userId="S::at429@duke.edu::403e5d72-69ad-4a9b-8efe-0440cbd510e0" providerId="AD" clId="Web-{73464D5A-6F09-4C7F-9AAB-47C162BD5982}" dt="2022-10-16T19:37:19.586" v="100" actId="20577"/>
      <pc:docMkLst>
        <pc:docMk/>
      </pc:docMkLst>
      <pc:sldChg chg="addSp delSp modSp">
        <pc:chgData name="Ahmet Tas" userId="S::at429@duke.edu::403e5d72-69ad-4a9b-8efe-0440cbd510e0" providerId="AD" clId="Web-{73464D5A-6F09-4C7F-9AAB-47C162BD5982}" dt="2022-10-16T18:40:06.731" v="26" actId="1076"/>
        <pc:sldMkLst>
          <pc:docMk/>
          <pc:sldMk cId="4133623640" sldId="270"/>
        </pc:sldMkLst>
        <pc:picChg chg="add mod">
          <ac:chgData name="Ahmet Tas" userId="S::at429@duke.edu::403e5d72-69ad-4a9b-8efe-0440cbd510e0" providerId="AD" clId="Web-{73464D5A-6F09-4C7F-9AAB-47C162BD5982}" dt="2022-10-16T18:40:06.731" v="26" actId="1076"/>
          <ac:picMkLst>
            <pc:docMk/>
            <pc:sldMk cId="4133623640" sldId="270"/>
            <ac:picMk id="2" creationId="{3C6EB449-3B90-8D7F-ACBB-7BA1BFEDE43D}"/>
          </ac:picMkLst>
        </pc:picChg>
        <pc:picChg chg="del">
          <ac:chgData name="Ahmet Tas" userId="S::at429@duke.edu::403e5d72-69ad-4a9b-8efe-0440cbd510e0" providerId="AD" clId="Web-{73464D5A-6F09-4C7F-9AAB-47C162BD5982}" dt="2022-10-16T18:39:56.933" v="21"/>
          <ac:picMkLst>
            <pc:docMk/>
            <pc:sldMk cId="4133623640" sldId="270"/>
            <ac:picMk id="13" creationId="{ED40EDBC-6E8C-5669-09F6-E3AB32587B1E}"/>
          </ac:picMkLst>
        </pc:picChg>
      </pc:sldChg>
      <pc:sldChg chg="ord">
        <pc:chgData name="Ahmet Tas" userId="S::at429@duke.edu::403e5d72-69ad-4a9b-8efe-0440cbd510e0" providerId="AD" clId="Web-{73464D5A-6F09-4C7F-9AAB-47C162BD5982}" dt="2022-10-16T19:31:55.842" v="27"/>
        <pc:sldMkLst>
          <pc:docMk/>
          <pc:sldMk cId="266086178" sldId="287"/>
        </pc:sldMkLst>
      </pc:sldChg>
      <pc:sldChg chg="addSp delSp modSp add replId">
        <pc:chgData name="Ahmet Tas" userId="S::at429@duke.edu::403e5d72-69ad-4a9b-8efe-0440cbd510e0" providerId="AD" clId="Web-{73464D5A-6F09-4C7F-9AAB-47C162BD5982}" dt="2022-10-16T18:40:00.027" v="22"/>
        <pc:sldMkLst>
          <pc:docMk/>
          <pc:sldMk cId="2312712011" sldId="289"/>
        </pc:sldMkLst>
        <pc:spChg chg="mod">
          <ac:chgData name="Ahmet Tas" userId="S::at429@duke.edu::403e5d72-69ad-4a9b-8efe-0440cbd510e0" providerId="AD" clId="Web-{73464D5A-6F09-4C7F-9AAB-47C162BD5982}" dt="2022-10-16T18:39:28.667" v="12" actId="20577"/>
          <ac:spMkLst>
            <pc:docMk/>
            <pc:sldMk cId="2312712011" sldId="289"/>
            <ac:spMk id="4" creationId="{C37E0DF0-F9FF-DA37-3094-9B5163C798E3}"/>
          </ac:spMkLst>
        </pc:spChg>
        <pc:picChg chg="add mod">
          <ac:chgData name="Ahmet Tas" userId="S::at429@duke.edu::403e5d72-69ad-4a9b-8efe-0440cbd510e0" providerId="AD" clId="Web-{73464D5A-6F09-4C7F-9AAB-47C162BD5982}" dt="2022-10-16T18:39:37.605" v="16" actId="1076"/>
          <ac:picMkLst>
            <pc:docMk/>
            <pc:sldMk cId="2312712011" sldId="289"/>
            <ac:picMk id="2" creationId="{39F17630-648C-CA01-3FE1-953179EEC032}"/>
          </ac:picMkLst>
        </pc:picChg>
        <pc:picChg chg="add del mod">
          <ac:chgData name="Ahmet Tas" userId="S::at429@duke.edu::403e5d72-69ad-4a9b-8efe-0440cbd510e0" providerId="AD" clId="Web-{73464D5A-6F09-4C7F-9AAB-47C162BD5982}" dt="2022-10-16T18:40:00.027" v="22"/>
          <ac:picMkLst>
            <pc:docMk/>
            <pc:sldMk cId="2312712011" sldId="289"/>
            <ac:picMk id="3" creationId="{68071A2B-FFA5-93E4-C34D-6DB0ACE9AE80}"/>
          </ac:picMkLst>
        </pc:picChg>
        <pc:picChg chg="del">
          <ac:chgData name="Ahmet Tas" userId="S::at429@duke.edu::403e5d72-69ad-4a9b-8efe-0440cbd510e0" providerId="AD" clId="Web-{73464D5A-6F09-4C7F-9AAB-47C162BD5982}" dt="2022-10-16T18:39:16.542" v="1"/>
          <ac:picMkLst>
            <pc:docMk/>
            <pc:sldMk cId="2312712011" sldId="289"/>
            <ac:picMk id="5" creationId="{9D8D4BD0-2B7D-5CF6-8F4F-C19E7229EB48}"/>
          </ac:picMkLst>
        </pc:picChg>
        <pc:picChg chg="del">
          <ac:chgData name="Ahmet Tas" userId="S::at429@duke.edu::403e5d72-69ad-4a9b-8efe-0440cbd510e0" providerId="AD" clId="Web-{73464D5A-6F09-4C7F-9AAB-47C162BD5982}" dt="2022-10-16T18:39:18.042" v="2"/>
          <ac:picMkLst>
            <pc:docMk/>
            <pc:sldMk cId="2312712011" sldId="289"/>
            <ac:picMk id="9" creationId="{92F238E8-95D8-0CB4-B903-65406C890D9B}"/>
          </ac:picMkLst>
        </pc:picChg>
      </pc:sldChg>
      <pc:sldChg chg="add del replId">
        <pc:chgData name="Ahmet Tas" userId="S::at429@duke.edu::403e5d72-69ad-4a9b-8efe-0440cbd510e0" providerId="AD" clId="Web-{73464D5A-6F09-4C7F-9AAB-47C162BD5982}" dt="2022-10-16T19:34:14.284" v="29"/>
        <pc:sldMkLst>
          <pc:docMk/>
          <pc:sldMk cId="575683976" sldId="290"/>
        </pc:sldMkLst>
      </pc:sldChg>
      <pc:sldChg chg="modSp add">
        <pc:chgData name="Ahmet Tas" userId="S::at429@duke.edu::403e5d72-69ad-4a9b-8efe-0440cbd510e0" providerId="AD" clId="Web-{73464D5A-6F09-4C7F-9AAB-47C162BD5982}" dt="2022-10-16T19:35:11.332" v="56" actId="20577"/>
        <pc:sldMkLst>
          <pc:docMk/>
          <pc:sldMk cId="636936984" sldId="290"/>
        </pc:sldMkLst>
        <pc:spChg chg="mod">
          <ac:chgData name="Ahmet Tas" userId="S::at429@duke.edu::403e5d72-69ad-4a9b-8efe-0440cbd510e0" providerId="AD" clId="Web-{73464D5A-6F09-4C7F-9AAB-47C162BD5982}" dt="2022-10-16T19:35:11.332" v="56" actId="20577"/>
          <ac:spMkLst>
            <pc:docMk/>
            <pc:sldMk cId="636936984" sldId="290"/>
            <ac:spMk id="6" creationId="{80506DB1-5A61-0268-A03B-C737D67B6586}"/>
          </ac:spMkLst>
        </pc:spChg>
      </pc:sldChg>
      <pc:sldChg chg="modSp add replId">
        <pc:chgData name="Ahmet Tas" userId="S::at429@duke.edu::403e5d72-69ad-4a9b-8efe-0440cbd510e0" providerId="AD" clId="Web-{73464D5A-6F09-4C7F-9AAB-47C162BD5982}" dt="2022-10-16T19:35:41.208" v="71" actId="20577"/>
        <pc:sldMkLst>
          <pc:docMk/>
          <pc:sldMk cId="1631172941" sldId="291"/>
        </pc:sldMkLst>
        <pc:spChg chg="mod">
          <ac:chgData name="Ahmet Tas" userId="S::at429@duke.edu::403e5d72-69ad-4a9b-8efe-0440cbd510e0" providerId="AD" clId="Web-{73464D5A-6F09-4C7F-9AAB-47C162BD5982}" dt="2022-10-16T19:35:41.208" v="71" actId="20577"/>
          <ac:spMkLst>
            <pc:docMk/>
            <pc:sldMk cId="1631172941" sldId="291"/>
            <ac:spMk id="6" creationId="{80506DB1-5A61-0268-A03B-C737D67B6586}"/>
          </ac:spMkLst>
        </pc:spChg>
      </pc:sldChg>
      <pc:sldChg chg="add del replId">
        <pc:chgData name="Ahmet Tas" userId="S::at429@duke.edu::403e5d72-69ad-4a9b-8efe-0440cbd510e0" providerId="AD" clId="Web-{73464D5A-6F09-4C7F-9AAB-47C162BD5982}" dt="2022-10-16T19:36:31.100" v="73"/>
        <pc:sldMkLst>
          <pc:docMk/>
          <pc:sldMk cId="2800504268" sldId="292"/>
        </pc:sldMkLst>
      </pc:sldChg>
      <pc:sldChg chg="modSp add replId">
        <pc:chgData name="Ahmet Tas" userId="S::at429@duke.edu::403e5d72-69ad-4a9b-8efe-0440cbd510e0" providerId="AD" clId="Web-{73464D5A-6F09-4C7F-9AAB-47C162BD5982}" dt="2022-10-16T19:37:19.586" v="100" actId="20577"/>
        <pc:sldMkLst>
          <pc:docMk/>
          <pc:sldMk cId="3696522565" sldId="292"/>
        </pc:sldMkLst>
        <pc:spChg chg="mod">
          <ac:chgData name="Ahmet Tas" userId="S::at429@duke.edu::403e5d72-69ad-4a9b-8efe-0440cbd510e0" providerId="AD" clId="Web-{73464D5A-6F09-4C7F-9AAB-47C162BD5982}" dt="2022-10-16T19:37:19.586" v="100" actId="20577"/>
          <ac:spMkLst>
            <pc:docMk/>
            <pc:sldMk cId="3696522565" sldId="292"/>
            <ac:spMk id="6" creationId="{80506DB1-5A61-0268-A03B-C737D67B6586}"/>
          </ac:spMkLst>
        </pc:spChg>
      </pc:sldChg>
      <pc:sldMasterChg chg="addSldLayout">
        <pc:chgData name="Ahmet Tas" userId="S::at429@duke.edu::403e5d72-69ad-4a9b-8efe-0440cbd510e0" providerId="AD" clId="Web-{73464D5A-6F09-4C7F-9AAB-47C162BD5982}" dt="2022-10-16T19:34:31.690" v="30"/>
        <pc:sldMasterMkLst>
          <pc:docMk/>
          <pc:sldMasterMk cId="465953118" sldId="2147483648"/>
        </pc:sldMasterMkLst>
        <pc:sldLayoutChg chg="add">
          <pc:chgData name="Ahmet Tas" userId="S::at429@duke.edu::403e5d72-69ad-4a9b-8efe-0440cbd510e0" providerId="AD" clId="Web-{73464D5A-6F09-4C7F-9AAB-47C162BD5982}" dt="2022-10-16T19:34:31.690" v="30"/>
          <pc:sldLayoutMkLst>
            <pc:docMk/>
            <pc:sldMasterMk cId="465953118" sldId="2147483648"/>
            <pc:sldLayoutMk cId="2863828384" sldId="2147483660"/>
          </pc:sldLayoutMkLst>
        </pc:sldLayoutChg>
      </pc:sldMasterChg>
    </pc:docChg>
  </pc:docChgLst>
  <pc:docChgLst>
    <pc:chgData name="Ahmet Tas" userId="S::at429@duke.edu::403e5d72-69ad-4a9b-8efe-0440cbd510e0" providerId="AD" clId="Web-{DBAB712F-54FB-43E3-BBD4-B47E50B84AE9}"/>
    <pc:docChg chg="addSld delSld modSld">
      <pc:chgData name="Ahmet Tas" userId="S::at429@duke.edu::403e5d72-69ad-4a9b-8efe-0440cbd510e0" providerId="AD" clId="Web-{DBAB712F-54FB-43E3-BBD4-B47E50B84AE9}" dt="2022-10-16T21:06:44.655" v="474" actId="1076"/>
      <pc:docMkLst>
        <pc:docMk/>
      </pc:docMkLst>
      <pc:sldChg chg="addSp delSp modSp">
        <pc:chgData name="Ahmet Tas" userId="S::at429@duke.edu::403e5d72-69ad-4a9b-8efe-0440cbd510e0" providerId="AD" clId="Web-{DBAB712F-54FB-43E3-BBD4-B47E50B84AE9}" dt="2022-10-16T20:55:34.506" v="257" actId="20577"/>
        <pc:sldMkLst>
          <pc:docMk/>
          <pc:sldMk cId="2335781258" sldId="288"/>
        </pc:sldMkLst>
        <pc:spChg chg="mod">
          <ac:chgData name="Ahmet Tas" userId="S::at429@duke.edu::403e5d72-69ad-4a9b-8efe-0440cbd510e0" providerId="AD" clId="Web-{DBAB712F-54FB-43E3-BBD4-B47E50B84AE9}" dt="2022-10-16T20:55:34.506" v="257" actId="20577"/>
          <ac:spMkLst>
            <pc:docMk/>
            <pc:sldMk cId="2335781258" sldId="288"/>
            <ac:spMk id="2" creationId="{8A99FDEB-BEB4-39B2-C60A-384F22DABCF4}"/>
          </ac:spMkLst>
        </pc:spChg>
        <pc:spChg chg="del">
          <ac:chgData name="Ahmet Tas" userId="S::at429@duke.edu::403e5d72-69ad-4a9b-8efe-0440cbd510e0" providerId="AD" clId="Web-{DBAB712F-54FB-43E3-BBD4-B47E50B84AE9}" dt="2022-10-16T20:39:01.220" v="0"/>
          <ac:spMkLst>
            <pc:docMk/>
            <pc:sldMk cId="2335781258" sldId="288"/>
            <ac:spMk id="4" creationId="{4288859B-2407-4516-6E10-995E044148B1}"/>
          </ac:spMkLst>
        </pc:spChg>
        <pc:spChg chg="add del mod">
          <ac:chgData name="Ahmet Tas" userId="S::at429@duke.edu::403e5d72-69ad-4a9b-8efe-0440cbd510e0" providerId="AD" clId="Web-{DBAB712F-54FB-43E3-BBD4-B47E50B84AE9}" dt="2022-10-16T20:39:04.080" v="1"/>
          <ac:spMkLst>
            <pc:docMk/>
            <pc:sldMk cId="2335781258" sldId="288"/>
            <ac:spMk id="6" creationId="{15616850-BC56-E682-4496-299EDCF947F0}"/>
          </ac:spMkLst>
        </pc:spChg>
        <pc:spChg chg="add mod">
          <ac:chgData name="Ahmet Tas" userId="S::at429@duke.edu::403e5d72-69ad-4a9b-8efe-0440cbd510e0" providerId="AD" clId="Web-{DBAB712F-54FB-43E3-BBD4-B47E50B84AE9}" dt="2022-10-16T20:45:23.814" v="66" actId="14100"/>
          <ac:spMkLst>
            <pc:docMk/>
            <pc:sldMk cId="2335781258" sldId="288"/>
            <ac:spMk id="8" creationId="{89B0FE1B-6E50-8AC3-3ACA-DF66473A7A6E}"/>
          </ac:spMkLst>
        </pc:spChg>
        <pc:spChg chg="add mod">
          <ac:chgData name="Ahmet Tas" userId="S::at429@duke.edu::403e5d72-69ad-4a9b-8efe-0440cbd510e0" providerId="AD" clId="Web-{DBAB712F-54FB-43E3-BBD4-B47E50B84AE9}" dt="2022-10-16T20:46:55.613" v="93" actId="14100"/>
          <ac:spMkLst>
            <pc:docMk/>
            <pc:sldMk cId="2335781258" sldId="288"/>
            <ac:spMk id="9" creationId="{82967ADF-A664-791B-0281-E13F21CC8800}"/>
          </ac:spMkLst>
        </pc:spChg>
        <pc:spChg chg="add mod">
          <ac:chgData name="Ahmet Tas" userId="S::at429@duke.edu::403e5d72-69ad-4a9b-8efe-0440cbd510e0" providerId="AD" clId="Web-{DBAB712F-54FB-43E3-BBD4-B47E50B84AE9}" dt="2022-10-16T20:45:20.517" v="65" actId="1076"/>
          <ac:spMkLst>
            <pc:docMk/>
            <pc:sldMk cId="2335781258" sldId="288"/>
            <ac:spMk id="11" creationId="{F4F72C4D-86C3-FBE6-FE06-3BEDCCEE5E23}"/>
          </ac:spMkLst>
        </pc:spChg>
        <pc:spChg chg="add mod">
          <ac:chgData name="Ahmet Tas" userId="S::at429@duke.edu::403e5d72-69ad-4a9b-8efe-0440cbd510e0" providerId="AD" clId="Web-{DBAB712F-54FB-43E3-BBD4-B47E50B84AE9}" dt="2022-10-16T20:47:02.317" v="94" actId="1076"/>
          <ac:spMkLst>
            <pc:docMk/>
            <pc:sldMk cId="2335781258" sldId="288"/>
            <ac:spMk id="13" creationId="{AF2395E7-4D56-E957-2F96-6CE52C73D6CE}"/>
          </ac:spMkLst>
        </pc:spChg>
        <pc:spChg chg="add mod">
          <ac:chgData name="Ahmet Tas" userId="S::at429@duke.edu::403e5d72-69ad-4a9b-8efe-0440cbd510e0" providerId="AD" clId="Web-{DBAB712F-54FB-43E3-BBD4-B47E50B84AE9}" dt="2022-10-16T20:45:20.501" v="64" actId="1076"/>
          <ac:spMkLst>
            <pc:docMk/>
            <pc:sldMk cId="2335781258" sldId="288"/>
            <ac:spMk id="14" creationId="{FE374FF1-CF19-E4B3-5638-A72FF07BB5BE}"/>
          </ac:spMkLst>
        </pc:spChg>
        <pc:spChg chg="add del mod">
          <ac:chgData name="Ahmet Tas" userId="S::at429@duke.edu::403e5d72-69ad-4a9b-8efe-0440cbd510e0" providerId="AD" clId="Web-{DBAB712F-54FB-43E3-BBD4-B47E50B84AE9}" dt="2022-10-16T20:46:16.143" v="79"/>
          <ac:spMkLst>
            <pc:docMk/>
            <pc:sldMk cId="2335781258" sldId="288"/>
            <ac:spMk id="15" creationId="{183FD958-2992-96A4-1316-195C5D5216E3}"/>
          </ac:spMkLst>
        </pc:spChg>
        <pc:spChg chg="add mod">
          <ac:chgData name="Ahmet Tas" userId="S::at429@duke.edu::403e5d72-69ad-4a9b-8efe-0440cbd510e0" providerId="AD" clId="Web-{DBAB712F-54FB-43E3-BBD4-B47E50B84AE9}" dt="2022-10-16T20:48:01.522" v="123" actId="20577"/>
          <ac:spMkLst>
            <pc:docMk/>
            <pc:sldMk cId="2335781258" sldId="288"/>
            <ac:spMk id="16" creationId="{B3B3F7E7-CB0D-E08C-FB44-DB0AE86C1C36}"/>
          </ac:spMkLst>
        </pc:spChg>
        <pc:spChg chg="add mod">
          <ac:chgData name="Ahmet Tas" userId="S::at429@duke.edu::403e5d72-69ad-4a9b-8efe-0440cbd510e0" providerId="AD" clId="Web-{DBAB712F-54FB-43E3-BBD4-B47E50B84AE9}" dt="2022-10-16T20:54:25.816" v="190" actId="14100"/>
          <ac:spMkLst>
            <pc:docMk/>
            <pc:sldMk cId="2335781258" sldId="288"/>
            <ac:spMk id="17" creationId="{0DC856E4-74DE-9AA8-41D7-611014BA1BA3}"/>
          </ac:spMkLst>
        </pc:spChg>
        <pc:spChg chg="add mod">
          <ac:chgData name="Ahmet Tas" userId="S::at429@duke.edu::403e5d72-69ad-4a9b-8efe-0440cbd510e0" providerId="AD" clId="Web-{DBAB712F-54FB-43E3-BBD4-B47E50B84AE9}" dt="2022-10-16T20:51:29.154" v="145" actId="20577"/>
          <ac:spMkLst>
            <pc:docMk/>
            <pc:sldMk cId="2335781258" sldId="288"/>
            <ac:spMk id="18" creationId="{8FE17CB0-46C3-B06D-1523-92B9A028EF08}"/>
          </ac:spMkLst>
        </pc:spChg>
        <pc:spChg chg="add del mod">
          <ac:chgData name="Ahmet Tas" userId="S::at429@duke.edu::403e5d72-69ad-4a9b-8efe-0440cbd510e0" providerId="AD" clId="Web-{DBAB712F-54FB-43E3-BBD4-B47E50B84AE9}" dt="2022-10-16T20:50:55.981" v="142"/>
          <ac:spMkLst>
            <pc:docMk/>
            <pc:sldMk cId="2335781258" sldId="288"/>
            <ac:spMk id="19" creationId="{133F5163-0514-65E2-3360-8C9AB8B03D8A}"/>
          </ac:spMkLst>
        </pc:spChg>
        <pc:spChg chg="add mod">
          <ac:chgData name="Ahmet Tas" userId="S::at429@duke.edu::403e5d72-69ad-4a9b-8efe-0440cbd510e0" providerId="AD" clId="Web-{DBAB712F-54FB-43E3-BBD4-B47E50B84AE9}" dt="2022-10-16T20:48:20.679" v="130" actId="1076"/>
          <ac:spMkLst>
            <pc:docMk/>
            <pc:sldMk cId="2335781258" sldId="288"/>
            <ac:spMk id="20" creationId="{CB751A69-AD56-17DA-A161-A0B60621BAD6}"/>
          </ac:spMkLst>
        </pc:spChg>
        <pc:spChg chg="add mod">
          <ac:chgData name="Ahmet Tas" userId="S::at429@duke.edu::403e5d72-69ad-4a9b-8efe-0440cbd510e0" providerId="AD" clId="Web-{DBAB712F-54FB-43E3-BBD4-B47E50B84AE9}" dt="2022-10-16T20:54:14.722" v="187" actId="1076"/>
          <ac:spMkLst>
            <pc:docMk/>
            <pc:sldMk cId="2335781258" sldId="288"/>
            <ac:spMk id="21" creationId="{8CEF7B64-6EAE-2DD9-2395-C472A050E8FE}"/>
          </ac:spMkLst>
        </pc:spChg>
        <pc:spChg chg="add mod">
          <ac:chgData name="Ahmet Tas" userId="S::at429@duke.edu::403e5d72-69ad-4a9b-8efe-0440cbd510e0" providerId="AD" clId="Web-{DBAB712F-54FB-43E3-BBD4-B47E50B84AE9}" dt="2022-10-16T20:51:00.762" v="144" actId="1076"/>
          <ac:spMkLst>
            <pc:docMk/>
            <pc:sldMk cId="2335781258" sldId="288"/>
            <ac:spMk id="22" creationId="{FEC98FD3-FB74-742C-9DF9-12633D1051BA}"/>
          </ac:spMkLst>
        </pc:spChg>
        <pc:spChg chg="add mod">
          <ac:chgData name="Ahmet Tas" userId="S::at429@duke.edu::403e5d72-69ad-4a9b-8efe-0440cbd510e0" providerId="AD" clId="Web-{DBAB712F-54FB-43E3-BBD4-B47E50B84AE9}" dt="2022-10-16T20:53:49.190" v="183" actId="1076"/>
          <ac:spMkLst>
            <pc:docMk/>
            <pc:sldMk cId="2335781258" sldId="288"/>
            <ac:spMk id="23" creationId="{C4EF8D83-565B-305B-9A6F-8F47062125E5}"/>
          </ac:spMkLst>
        </pc:spChg>
        <pc:spChg chg="add mod">
          <ac:chgData name="Ahmet Tas" userId="S::at429@duke.edu::403e5d72-69ad-4a9b-8efe-0440cbd510e0" providerId="AD" clId="Web-{DBAB712F-54FB-43E3-BBD4-B47E50B84AE9}" dt="2022-10-16T20:53:52.268" v="184" actId="1076"/>
          <ac:spMkLst>
            <pc:docMk/>
            <pc:sldMk cId="2335781258" sldId="288"/>
            <ac:spMk id="24" creationId="{AE78C020-F159-2A0E-6C34-70125EC8F1E3}"/>
          </ac:spMkLst>
        </pc:spChg>
        <pc:spChg chg="add mod">
          <ac:chgData name="Ahmet Tas" userId="S::at429@duke.edu::403e5d72-69ad-4a9b-8efe-0440cbd510e0" providerId="AD" clId="Web-{DBAB712F-54FB-43E3-BBD4-B47E50B84AE9}" dt="2022-10-16T20:54:19.128" v="188" actId="1076"/>
          <ac:spMkLst>
            <pc:docMk/>
            <pc:sldMk cId="2335781258" sldId="288"/>
            <ac:spMk id="25" creationId="{1D7BFF18-654F-E73A-046F-BB1DEA1D71BB}"/>
          </ac:spMkLst>
        </pc:spChg>
        <pc:spChg chg="add mod">
          <ac:chgData name="Ahmet Tas" userId="S::at429@duke.edu::403e5d72-69ad-4a9b-8efe-0440cbd510e0" providerId="AD" clId="Web-{DBAB712F-54FB-43E3-BBD4-B47E50B84AE9}" dt="2022-10-16T20:53:54.830" v="185" actId="1076"/>
          <ac:spMkLst>
            <pc:docMk/>
            <pc:sldMk cId="2335781258" sldId="288"/>
            <ac:spMk id="26" creationId="{DF573CED-7012-FC69-F8A9-B991C7807505}"/>
          </ac:spMkLst>
        </pc:spChg>
      </pc:sldChg>
      <pc:sldChg chg="addSp delSp modSp add replId">
        <pc:chgData name="Ahmet Tas" userId="S::at429@duke.edu::403e5d72-69ad-4a9b-8efe-0440cbd510e0" providerId="AD" clId="Web-{DBAB712F-54FB-43E3-BBD4-B47E50B84AE9}" dt="2022-10-16T21:06:44.655" v="474" actId="1076"/>
        <pc:sldMkLst>
          <pc:docMk/>
          <pc:sldMk cId="1923713812" sldId="293"/>
        </pc:sldMkLst>
        <pc:spChg chg="add del mod">
          <ac:chgData name="Ahmet Tas" userId="S::at429@duke.edu::403e5d72-69ad-4a9b-8efe-0440cbd510e0" providerId="AD" clId="Web-{DBAB712F-54FB-43E3-BBD4-B47E50B84AE9}" dt="2022-10-16T21:02:12.771" v="361"/>
          <ac:spMkLst>
            <pc:docMk/>
            <pc:sldMk cId="1923713812" sldId="293"/>
            <ac:spMk id="3" creationId="{8F9F6A27-1EFE-9637-5265-F335AFF23CBE}"/>
          </ac:spMkLst>
        </pc:spChg>
        <pc:spChg chg="add del mod">
          <ac:chgData name="Ahmet Tas" userId="S::at429@duke.edu::403e5d72-69ad-4a9b-8efe-0440cbd510e0" providerId="AD" clId="Web-{DBAB712F-54FB-43E3-BBD4-B47E50B84AE9}" dt="2022-10-16T20:57:32.572" v="285"/>
          <ac:spMkLst>
            <pc:docMk/>
            <pc:sldMk cId="1923713812" sldId="293"/>
            <ac:spMk id="4" creationId="{21CCAF8E-6639-EAA0-BF0A-687BBD2C4242}"/>
          </ac:spMkLst>
        </pc:spChg>
        <pc:spChg chg="add mod">
          <ac:chgData name="Ahmet Tas" userId="S::at429@duke.edu::403e5d72-69ad-4a9b-8efe-0440cbd510e0" providerId="AD" clId="Web-{DBAB712F-54FB-43E3-BBD4-B47E50B84AE9}" dt="2022-10-16T21:06:29.654" v="470" actId="14100"/>
          <ac:spMkLst>
            <pc:docMk/>
            <pc:sldMk cId="1923713812" sldId="293"/>
            <ac:spMk id="6" creationId="{9EC3543F-18AC-5A7C-89A0-509DFB685166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52"/>
          <ac:spMkLst>
            <pc:docMk/>
            <pc:sldMk cId="1923713812" sldId="293"/>
            <ac:spMk id="7" creationId="{2FEE6EA9-94F7-6098-2972-C0AB4C598F63}"/>
          </ac:spMkLst>
        </pc:spChg>
        <pc:spChg chg="mod">
          <ac:chgData name="Ahmet Tas" userId="S::at429@duke.edu::403e5d72-69ad-4a9b-8efe-0440cbd510e0" providerId="AD" clId="Web-{DBAB712F-54FB-43E3-BBD4-B47E50B84AE9}" dt="2022-10-16T20:58:27.357" v="300" actId="1076"/>
          <ac:spMkLst>
            <pc:docMk/>
            <pc:sldMk cId="1923713812" sldId="293"/>
            <ac:spMk id="8" creationId="{89B0FE1B-6E50-8AC3-3ACA-DF66473A7A6E}"/>
          </ac:spMkLst>
        </pc:spChg>
        <pc:spChg chg="mod">
          <ac:chgData name="Ahmet Tas" userId="S::at429@duke.edu::403e5d72-69ad-4a9b-8efe-0440cbd510e0" providerId="AD" clId="Web-{DBAB712F-54FB-43E3-BBD4-B47E50B84AE9}" dt="2022-10-16T21:06:34.014" v="471" actId="14100"/>
          <ac:spMkLst>
            <pc:docMk/>
            <pc:sldMk cId="1923713812" sldId="293"/>
            <ac:spMk id="9" creationId="{82967ADF-A664-791B-0281-E13F21CC8800}"/>
          </ac:spMkLst>
        </pc:spChg>
        <pc:spChg chg="add mod">
          <ac:chgData name="Ahmet Tas" userId="S::at429@duke.edu::403e5d72-69ad-4a9b-8efe-0440cbd510e0" providerId="AD" clId="Web-{DBAB712F-54FB-43E3-BBD4-B47E50B84AE9}" dt="2022-10-16T21:06:44.592" v="472" actId="1076"/>
          <ac:spMkLst>
            <pc:docMk/>
            <pc:sldMk cId="1923713812" sldId="293"/>
            <ac:spMk id="10" creationId="{EFDC126D-1411-87FD-9BE0-461249E89416}"/>
          </ac:spMkLst>
        </pc:spChg>
        <pc:spChg chg="mod">
          <ac:chgData name="Ahmet Tas" userId="S::at429@duke.edu::403e5d72-69ad-4a9b-8efe-0440cbd510e0" providerId="AD" clId="Web-{DBAB712F-54FB-43E3-BBD4-B47E50B84AE9}" dt="2022-10-16T21:00:32.939" v="325" actId="14100"/>
          <ac:spMkLst>
            <pc:docMk/>
            <pc:sldMk cId="1923713812" sldId="293"/>
            <ac:spMk id="11" creationId="{F4F72C4D-86C3-FBE6-FE06-3BEDCCEE5E23}"/>
          </ac:spMkLst>
        </pc:spChg>
        <pc:spChg chg="add mod">
          <ac:chgData name="Ahmet Tas" userId="S::at429@duke.edu::403e5d72-69ad-4a9b-8efe-0440cbd510e0" providerId="AD" clId="Web-{DBAB712F-54FB-43E3-BBD4-B47E50B84AE9}" dt="2022-10-16T21:01:22.269" v="346" actId="20577"/>
          <ac:spMkLst>
            <pc:docMk/>
            <pc:sldMk cId="1923713812" sldId="293"/>
            <ac:spMk id="12" creationId="{AA685F0D-859F-76F5-B507-FB0D29592CE9}"/>
          </ac:spMkLst>
        </pc:spChg>
        <pc:spChg chg="del mod">
          <ac:chgData name="Ahmet Tas" userId="S::at429@duke.edu::403e5d72-69ad-4a9b-8efe-0440cbd510e0" providerId="AD" clId="Web-{DBAB712F-54FB-43E3-BBD4-B47E50B84AE9}" dt="2022-10-16T21:05:21.199" v="454"/>
          <ac:spMkLst>
            <pc:docMk/>
            <pc:sldMk cId="1923713812" sldId="293"/>
            <ac:spMk id="13" creationId="{AF2395E7-4D56-E957-2F96-6CE52C73D6CE}"/>
          </ac:spMkLst>
        </pc:spChg>
        <pc:spChg chg="mod">
          <ac:chgData name="Ahmet Tas" userId="S::at429@duke.edu::403e5d72-69ad-4a9b-8efe-0440cbd510e0" providerId="AD" clId="Web-{DBAB712F-54FB-43E3-BBD4-B47E50B84AE9}" dt="2022-10-16T21:04:49.401" v="446" actId="1076"/>
          <ac:spMkLst>
            <pc:docMk/>
            <pc:sldMk cId="1923713812" sldId="293"/>
            <ac:spMk id="14" creationId="{FE374FF1-CF19-E4B3-5638-A72FF07BB5BE}"/>
          </ac:spMkLst>
        </pc:spChg>
        <pc:spChg chg="add del mod">
          <ac:chgData name="Ahmet Tas" userId="S::at429@duke.edu::403e5d72-69ad-4a9b-8efe-0440cbd510e0" providerId="AD" clId="Web-{DBAB712F-54FB-43E3-BBD4-B47E50B84AE9}" dt="2022-10-16T21:01:40.551" v="349"/>
          <ac:spMkLst>
            <pc:docMk/>
            <pc:sldMk cId="1923713812" sldId="293"/>
            <ac:spMk id="15" creationId="{709927BB-68EF-3BF6-01B7-48DFE448DF9F}"/>
          </ac:spMkLst>
        </pc:spChg>
        <pc:spChg chg="mod">
          <ac:chgData name="Ahmet Tas" userId="S::at429@duke.edu::403e5d72-69ad-4a9b-8efe-0440cbd510e0" providerId="AD" clId="Web-{DBAB712F-54FB-43E3-BBD4-B47E50B84AE9}" dt="2022-10-16T21:00:24.079" v="323" actId="1076"/>
          <ac:spMkLst>
            <pc:docMk/>
            <pc:sldMk cId="1923713812" sldId="293"/>
            <ac:spMk id="16" creationId="{B3B3F7E7-CB0D-E08C-FB44-DB0AE86C1C36}"/>
          </ac:spMkLst>
        </pc:spChg>
        <pc:spChg chg="mod">
          <ac:chgData name="Ahmet Tas" userId="S::at429@duke.edu::403e5d72-69ad-4a9b-8efe-0440cbd510e0" providerId="AD" clId="Web-{DBAB712F-54FB-43E3-BBD4-B47E50B84AE9}" dt="2022-10-16T20:58:27.435" v="303" actId="1076"/>
          <ac:spMkLst>
            <pc:docMk/>
            <pc:sldMk cId="1923713812" sldId="293"/>
            <ac:spMk id="17" creationId="{0DC856E4-74DE-9AA8-41D7-611014BA1BA3}"/>
          </ac:spMkLst>
        </pc:spChg>
        <pc:spChg chg="del mod">
          <ac:chgData name="Ahmet Tas" userId="S::at429@duke.edu::403e5d72-69ad-4a9b-8efe-0440cbd510e0" providerId="AD" clId="Web-{DBAB712F-54FB-43E3-BBD4-B47E50B84AE9}" dt="2022-10-16T21:02:08.536" v="360"/>
          <ac:spMkLst>
            <pc:docMk/>
            <pc:sldMk cId="1923713812" sldId="293"/>
            <ac:spMk id="18" creationId="{8FE17CB0-46C3-B06D-1523-92B9A028EF08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51"/>
          <ac:spMkLst>
            <pc:docMk/>
            <pc:sldMk cId="1923713812" sldId="293"/>
            <ac:spMk id="19" creationId="{9EFF0E37-FE12-E4E0-F022-582A8E8D2907}"/>
          </ac:spMkLst>
        </pc:spChg>
        <pc:spChg chg="del mod">
          <ac:chgData name="Ahmet Tas" userId="S::at429@duke.edu::403e5d72-69ad-4a9b-8efe-0440cbd510e0" providerId="AD" clId="Web-{DBAB712F-54FB-43E3-BBD4-B47E50B84AE9}" dt="2022-10-16T21:02:04.630" v="359"/>
          <ac:spMkLst>
            <pc:docMk/>
            <pc:sldMk cId="1923713812" sldId="293"/>
            <ac:spMk id="20" creationId="{CB751A69-AD56-17DA-A161-A0B60621BAD6}"/>
          </ac:spMkLst>
        </pc:spChg>
        <pc:spChg chg="del mod">
          <ac:chgData name="Ahmet Tas" userId="S::at429@duke.edu::403e5d72-69ad-4a9b-8efe-0440cbd510e0" providerId="AD" clId="Web-{DBAB712F-54FB-43E3-BBD4-B47E50B84AE9}" dt="2022-10-16T21:02:13.739" v="362"/>
          <ac:spMkLst>
            <pc:docMk/>
            <pc:sldMk cId="1923713812" sldId="293"/>
            <ac:spMk id="21" creationId="{8CEF7B64-6EAE-2DD9-2395-C472A050E8FE}"/>
          </ac:spMkLst>
        </pc:spChg>
        <pc:spChg chg="del mod">
          <ac:chgData name="Ahmet Tas" userId="S::at429@duke.edu::403e5d72-69ad-4a9b-8efe-0440cbd510e0" providerId="AD" clId="Web-{DBAB712F-54FB-43E3-BBD4-B47E50B84AE9}" dt="2022-10-16T21:05:16.995" v="453"/>
          <ac:spMkLst>
            <pc:docMk/>
            <pc:sldMk cId="1923713812" sldId="293"/>
            <ac:spMk id="22" creationId="{FEC98FD3-FB74-742C-9DF9-12633D1051BA}"/>
          </ac:spMkLst>
        </pc:spChg>
        <pc:spChg chg="del mod">
          <ac:chgData name="Ahmet Tas" userId="S::at429@duke.edu::403e5d72-69ad-4a9b-8efe-0440cbd510e0" providerId="AD" clId="Web-{DBAB712F-54FB-43E3-BBD4-B47E50B84AE9}" dt="2022-10-16T21:03:10.726" v="396"/>
          <ac:spMkLst>
            <pc:docMk/>
            <pc:sldMk cId="1923713812" sldId="293"/>
            <ac:spMk id="23" creationId="{C4EF8D83-565B-305B-9A6F-8F47062125E5}"/>
          </ac:spMkLst>
        </pc:spChg>
        <pc:spChg chg="del mod">
          <ac:chgData name="Ahmet Tas" userId="S::at429@duke.edu::403e5d72-69ad-4a9b-8efe-0440cbd510e0" providerId="AD" clId="Web-{DBAB712F-54FB-43E3-BBD4-B47E50B84AE9}" dt="2022-10-16T21:03:10.726" v="395"/>
          <ac:spMkLst>
            <pc:docMk/>
            <pc:sldMk cId="1923713812" sldId="293"/>
            <ac:spMk id="24" creationId="{AE78C020-F159-2A0E-6C34-70125EC8F1E3}"/>
          </ac:spMkLst>
        </pc:spChg>
        <pc:spChg chg="del mod">
          <ac:chgData name="Ahmet Tas" userId="S::at429@duke.edu::403e5d72-69ad-4a9b-8efe-0440cbd510e0" providerId="AD" clId="Web-{DBAB712F-54FB-43E3-BBD4-B47E50B84AE9}" dt="2022-10-16T21:03:10.726" v="394"/>
          <ac:spMkLst>
            <pc:docMk/>
            <pc:sldMk cId="1923713812" sldId="293"/>
            <ac:spMk id="25" creationId="{1D7BFF18-654F-E73A-046F-BB1DEA1D71BB}"/>
          </ac:spMkLst>
        </pc:spChg>
        <pc:spChg chg="del mod">
          <ac:chgData name="Ahmet Tas" userId="S::at429@duke.edu::403e5d72-69ad-4a9b-8efe-0440cbd510e0" providerId="AD" clId="Web-{DBAB712F-54FB-43E3-BBD4-B47E50B84AE9}" dt="2022-10-16T21:03:10.726" v="393"/>
          <ac:spMkLst>
            <pc:docMk/>
            <pc:sldMk cId="1923713812" sldId="293"/>
            <ac:spMk id="26" creationId="{DF573CED-7012-FC69-F8A9-B991C7807505}"/>
          </ac:spMkLst>
        </pc:spChg>
        <pc:spChg chg="add mod">
          <ac:chgData name="Ahmet Tas" userId="S::at429@duke.edu::403e5d72-69ad-4a9b-8efe-0440cbd510e0" providerId="AD" clId="Web-{DBAB712F-54FB-43E3-BBD4-B47E50B84AE9}" dt="2022-10-16T21:02:01.192" v="358" actId="20577"/>
          <ac:spMkLst>
            <pc:docMk/>
            <pc:sldMk cId="1923713812" sldId="293"/>
            <ac:spMk id="27" creationId="{1DCE7E55-55C0-3BB6-977B-7B9F1FEA9EC8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50"/>
          <ac:spMkLst>
            <pc:docMk/>
            <pc:sldMk cId="1923713812" sldId="293"/>
            <ac:spMk id="28" creationId="{E4BB879F-AA80-7B24-4A85-CAA2B9998A98}"/>
          </ac:spMkLst>
        </pc:spChg>
        <pc:spChg chg="add mod">
          <ac:chgData name="Ahmet Tas" userId="S::at429@duke.edu::403e5d72-69ad-4a9b-8efe-0440cbd510e0" providerId="AD" clId="Web-{DBAB712F-54FB-43E3-BBD4-B47E50B84AE9}" dt="2022-10-16T21:06:44.623" v="473" actId="1076"/>
          <ac:spMkLst>
            <pc:docMk/>
            <pc:sldMk cId="1923713812" sldId="293"/>
            <ac:spMk id="29" creationId="{A2034367-1FA7-1FD6-5EDA-B2A5DA5159B0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49"/>
          <ac:spMkLst>
            <pc:docMk/>
            <pc:sldMk cId="1923713812" sldId="293"/>
            <ac:spMk id="30" creationId="{E7EE298C-9797-DA03-F2DC-4D05B68C0CAD}"/>
          </ac:spMkLst>
        </pc:spChg>
        <pc:spChg chg="add mod">
          <ac:chgData name="Ahmet Tas" userId="S::at429@duke.edu::403e5d72-69ad-4a9b-8efe-0440cbd510e0" providerId="AD" clId="Web-{DBAB712F-54FB-43E3-BBD4-B47E50B84AE9}" dt="2022-10-16T21:02:46.584" v="379" actId="20577"/>
          <ac:spMkLst>
            <pc:docMk/>
            <pc:sldMk cId="1923713812" sldId="293"/>
            <ac:spMk id="31" creationId="{54DEFEDE-BA6D-33C6-9895-0BE022D08FAB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48"/>
          <ac:spMkLst>
            <pc:docMk/>
            <pc:sldMk cId="1923713812" sldId="293"/>
            <ac:spMk id="32" creationId="{D413E607-7E7D-249E-5362-3E908C52E88A}"/>
          </ac:spMkLst>
        </pc:spChg>
        <pc:spChg chg="add mod">
          <ac:chgData name="Ahmet Tas" userId="S::at429@duke.edu::403e5d72-69ad-4a9b-8efe-0440cbd510e0" providerId="AD" clId="Web-{DBAB712F-54FB-43E3-BBD4-B47E50B84AE9}" dt="2022-10-16T21:03:01.444" v="392" actId="20577"/>
          <ac:spMkLst>
            <pc:docMk/>
            <pc:sldMk cId="1923713812" sldId="293"/>
            <ac:spMk id="33" creationId="{A540D62E-D98F-651F-8965-25A38E20CC15}"/>
          </ac:spMkLst>
        </pc:spChg>
        <pc:spChg chg="add del mod">
          <ac:chgData name="Ahmet Tas" userId="S::at429@duke.edu::403e5d72-69ad-4a9b-8efe-0440cbd510e0" providerId="AD" clId="Web-{DBAB712F-54FB-43E3-BBD4-B47E50B84AE9}" dt="2022-10-16T21:05:16.995" v="447"/>
          <ac:spMkLst>
            <pc:docMk/>
            <pc:sldMk cId="1923713812" sldId="293"/>
            <ac:spMk id="34" creationId="{D2AD0FCE-21B1-6A65-AA1C-10D068F48FD1}"/>
          </ac:spMkLst>
        </pc:spChg>
        <pc:spChg chg="add mod">
          <ac:chgData name="Ahmet Tas" userId="S::at429@duke.edu::403e5d72-69ad-4a9b-8efe-0440cbd510e0" providerId="AD" clId="Web-{DBAB712F-54FB-43E3-BBD4-B47E50B84AE9}" dt="2022-10-16T21:06:44.655" v="474" actId="1076"/>
          <ac:spMkLst>
            <pc:docMk/>
            <pc:sldMk cId="1923713812" sldId="293"/>
            <ac:spMk id="35" creationId="{486D1841-EE14-D04B-698F-9A63817E7156}"/>
          </ac:spMkLst>
        </pc:spChg>
        <pc:spChg chg="add mod">
          <ac:chgData name="Ahmet Tas" userId="S::at429@duke.edu::403e5d72-69ad-4a9b-8efe-0440cbd510e0" providerId="AD" clId="Web-{DBAB712F-54FB-43E3-BBD4-B47E50B84AE9}" dt="2022-10-16T21:05:39.574" v="459"/>
          <ac:spMkLst>
            <pc:docMk/>
            <pc:sldMk cId="1923713812" sldId="293"/>
            <ac:spMk id="36" creationId="{940B6F33-BDBE-7889-D5E8-ED75814A09ED}"/>
          </ac:spMkLst>
        </pc:spChg>
        <pc:spChg chg="add mod">
          <ac:chgData name="Ahmet Tas" userId="S::at429@duke.edu::403e5d72-69ad-4a9b-8efe-0440cbd510e0" providerId="AD" clId="Web-{DBAB712F-54FB-43E3-BBD4-B47E50B84AE9}" dt="2022-10-16T21:06:00.700" v="463" actId="1076"/>
          <ac:spMkLst>
            <pc:docMk/>
            <pc:sldMk cId="1923713812" sldId="293"/>
            <ac:spMk id="37" creationId="{0A372463-D3D5-F601-A4F2-8651A741C3AF}"/>
          </ac:spMkLst>
        </pc:spChg>
        <pc:spChg chg="add mod">
          <ac:chgData name="Ahmet Tas" userId="S::at429@duke.edu::403e5d72-69ad-4a9b-8efe-0440cbd510e0" providerId="AD" clId="Web-{DBAB712F-54FB-43E3-BBD4-B47E50B84AE9}" dt="2022-10-16T21:06:07.810" v="465" actId="1076"/>
          <ac:spMkLst>
            <pc:docMk/>
            <pc:sldMk cId="1923713812" sldId="293"/>
            <ac:spMk id="38" creationId="{98D295DF-AA38-C079-9F65-66EC73E2C3DF}"/>
          </ac:spMkLst>
        </pc:spChg>
        <pc:spChg chg="add mod">
          <ac:chgData name="Ahmet Tas" userId="S::at429@duke.edu::403e5d72-69ad-4a9b-8efe-0440cbd510e0" providerId="AD" clId="Web-{DBAB712F-54FB-43E3-BBD4-B47E50B84AE9}" dt="2022-10-16T21:06:12.278" v="467" actId="1076"/>
          <ac:spMkLst>
            <pc:docMk/>
            <pc:sldMk cId="1923713812" sldId="293"/>
            <ac:spMk id="39" creationId="{03459893-187F-32BA-B259-5DD1A9603FAA}"/>
          </ac:spMkLst>
        </pc:spChg>
        <pc:spChg chg="add mod">
          <ac:chgData name="Ahmet Tas" userId="S::at429@duke.edu::403e5d72-69ad-4a9b-8efe-0440cbd510e0" providerId="AD" clId="Web-{DBAB712F-54FB-43E3-BBD4-B47E50B84AE9}" dt="2022-10-16T21:06:16.529" v="469" actId="1076"/>
          <ac:spMkLst>
            <pc:docMk/>
            <pc:sldMk cId="1923713812" sldId="293"/>
            <ac:spMk id="40" creationId="{3BF30EC6-2397-5C43-7570-93746BFAB7F5}"/>
          </ac:spMkLst>
        </pc:spChg>
      </pc:sldChg>
      <pc:sldChg chg="add del replId">
        <pc:chgData name="Ahmet Tas" userId="S::at429@duke.edu::403e5d72-69ad-4a9b-8efe-0440cbd510e0" providerId="AD" clId="Web-{DBAB712F-54FB-43E3-BBD4-B47E50B84AE9}" dt="2022-10-16T21:05:51.575" v="461"/>
        <pc:sldMkLst>
          <pc:docMk/>
          <pc:sldMk cId="984518299" sldId="294"/>
        </pc:sldMkLst>
      </pc:sldChg>
    </pc:docChg>
  </pc:docChgLst>
  <pc:docChgLst>
    <pc:chgData name="Ahmet Tas" userId="S::at429@duke.edu::403e5d72-69ad-4a9b-8efe-0440cbd510e0" providerId="AD" clId="Web-{2CE35C79-CA5B-40A2-9DCA-0B14FA35962E}"/>
    <pc:docChg chg="addSld modSld sldOrd">
      <pc:chgData name="Ahmet Tas" userId="S::at429@duke.edu::403e5d72-69ad-4a9b-8efe-0440cbd510e0" providerId="AD" clId="Web-{2CE35C79-CA5B-40A2-9DCA-0B14FA35962E}" dt="2022-10-16T03:25:58.534" v="437"/>
      <pc:docMkLst>
        <pc:docMk/>
      </pc:docMkLst>
      <pc:sldChg chg="addSp delSp modSp">
        <pc:chgData name="Ahmet Tas" userId="S::at429@duke.edu::403e5d72-69ad-4a9b-8efe-0440cbd510e0" providerId="AD" clId="Web-{2CE35C79-CA5B-40A2-9DCA-0B14FA35962E}" dt="2022-10-16T03:21:20.443" v="182" actId="20577"/>
        <pc:sldMkLst>
          <pc:docMk/>
          <pc:sldMk cId="4002657253" sldId="269"/>
        </pc:sldMkLst>
        <pc:spChg chg="add mod">
          <ac:chgData name="Ahmet Tas" userId="S::at429@duke.edu::403e5d72-69ad-4a9b-8efe-0440cbd510e0" providerId="AD" clId="Web-{2CE35C79-CA5B-40A2-9DCA-0B14FA35962E}" dt="2022-10-16T03:13:57.553" v="143" actId="1076"/>
          <ac:spMkLst>
            <pc:docMk/>
            <pc:sldMk cId="4002657253" sldId="269"/>
            <ac:spMk id="6" creationId="{8EA41C4A-9110-4493-5801-B639176CF656}"/>
          </ac:spMkLst>
        </pc:spChg>
        <pc:spChg chg="add mod">
          <ac:chgData name="Ahmet Tas" userId="S::at429@duke.edu::403e5d72-69ad-4a9b-8efe-0440cbd510e0" providerId="AD" clId="Web-{2CE35C79-CA5B-40A2-9DCA-0B14FA35962E}" dt="2022-10-16T03:21:20.443" v="182" actId="20577"/>
          <ac:spMkLst>
            <pc:docMk/>
            <pc:sldMk cId="4002657253" sldId="269"/>
            <ac:spMk id="8" creationId="{8DC8D5F7-A515-B3BC-AE91-5259DCF05128}"/>
          </ac:spMkLst>
        </pc:spChg>
        <pc:spChg chg="del">
          <ac:chgData name="Ahmet Tas" userId="S::at429@duke.edu::403e5d72-69ad-4a9b-8efe-0440cbd510e0" providerId="AD" clId="Web-{2CE35C79-CA5B-40A2-9DCA-0B14FA35962E}" dt="2022-10-16T03:12:17.436" v="93"/>
          <ac:spMkLst>
            <pc:docMk/>
            <pc:sldMk cId="4002657253" sldId="269"/>
            <ac:spMk id="10" creationId="{FB7C2066-61E9-15CF-2F02-D4DC70C95FE3}"/>
          </ac:spMkLst>
        </pc:spChg>
        <pc:spChg chg="add mod">
          <ac:chgData name="Ahmet Tas" userId="S::at429@duke.edu::403e5d72-69ad-4a9b-8efe-0440cbd510e0" providerId="AD" clId="Web-{2CE35C79-CA5B-40A2-9DCA-0B14FA35962E}" dt="2022-10-16T03:16:49.137" v="168"/>
          <ac:spMkLst>
            <pc:docMk/>
            <pc:sldMk cId="4002657253" sldId="269"/>
            <ac:spMk id="11" creationId="{95CE18BA-1DCE-B4EC-2D94-9EC8F316AE74}"/>
          </ac:spMkLst>
        </pc:spChg>
        <pc:picChg chg="add mod ord">
          <ac:chgData name="Ahmet Tas" userId="S::at429@duke.edu::403e5d72-69ad-4a9b-8efe-0440cbd510e0" providerId="AD" clId="Web-{2CE35C79-CA5B-40A2-9DCA-0B14FA35962E}" dt="2022-10-16T03:13:53.006" v="142" actId="14100"/>
          <ac:picMkLst>
            <pc:docMk/>
            <pc:sldMk cId="4002657253" sldId="269"/>
            <ac:picMk id="3" creationId="{E76C1505-964D-7747-DD29-68D79F78B4D9}"/>
          </ac:picMkLst>
        </pc:picChg>
        <pc:picChg chg="del">
          <ac:chgData name="Ahmet Tas" userId="S::at429@duke.edu::403e5d72-69ad-4a9b-8efe-0440cbd510e0" providerId="AD" clId="Web-{2CE35C79-CA5B-40A2-9DCA-0B14FA35962E}" dt="2022-10-16T03:12:24.843" v="95"/>
          <ac:picMkLst>
            <pc:docMk/>
            <pc:sldMk cId="4002657253" sldId="269"/>
            <ac:picMk id="5" creationId="{B26B2937-83B8-7777-9B87-97AC13FF7028}"/>
          </ac:picMkLst>
        </pc:picChg>
        <pc:picChg chg="del">
          <ac:chgData name="Ahmet Tas" userId="S::at429@duke.edu::403e5d72-69ad-4a9b-8efe-0440cbd510e0" providerId="AD" clId="Web-{2CE35C79-CA5B-40A2-9DCA-0B14FA35962E}" dt="2022-10-16T03:11:52.170" v="90"/>
          <ac:picMkLst>
            <pc:docMk/>
            <pc:sldMk cId="4002657253" sldId="269"/>
            <ac:picMk id="9" creationId="{45171BEB-50A4-EAA3-AD99-DA60C3E171B1}"/>
          </ac:picMkLst>
        </pc:picChg>
      </pc:sldChg>
      <pc:sldChg chg="ord">
        <pc:chgData name="Ahmet Tas" userId="S::at429@duke.edu::403e5d72-69ad-4a9b-8efe-0440cbd510e0" providerId="AD" clId="Web-{2CE35C79-CA5B-40A2-9DCA-0B14FA35962E}" dt="2022-10-16T03:19:41.549" v="173"/>
        <pc:sldMkLst>
          <pc:docMk/>
          <pc:sldMk cId="4133623640" sldId="270"/>
        </pc:sldMkLst>
      </pc:sldChg>
      <pc:sldChg chg="delSp">
        <pc:chgData name="Ahmet Tas" userId="S::at429@duke.edu::403e5d72-69ad-4a9b-8efe-0440cbd510e0" providerId="AD" clId="Web-{2CE35C79-CA5B-40A2-9DCA-0B14FA35962E}" dt="2022-10-16T03:21:43.712" v="184"/>
        <pc:sldMkLst>
          <pc:docMk/>
          <pc:sldMk cId="2565670261" sldId="271"/>
        </pc:sldMkLst>
        <pc:spChg chg="del">
          <ac:chgData name="Ahmet Tas" userId="S::at429@duke.edu::403e5d72-69ad-4a9b-8efe-0440cbd510e0" providerId="AD" clId="Web-{2CE35C79-CA5B-40A2-9DCA-0B14FA35962E}" dt="2022-10-16T03:21:40.850" v="183"/>
          <ac:spMkLst>
            <pc:docMk/>
            <pc:sldMk cId="2565670261" sldId="271"/>
            <ac:spMk id="2" creationId="{76BB8C11-4568-6489-2830-ACB9690464BA}"/>
          </ac:spMkLst>
        </pc:spChg>
        <pc:spChg chg="del">
          <ac:chgData name="Ahmet Tas" userId="S::at429@duke.edu::403e5d72-69ad-4a9b-8efe-0440cbd510e0" providerId="AD" clId="Web-{2CE35C79-CA5B-40A2-9DCA-0B14FA35962E}" dt="2022-10-16T03:21:43.712" v="184"/>
          <ac:spMkLst>
            <pc:docMk/>
            <pc:sldMk cId="2565670261" sldId="271"/>
            <ac:spMk id="10" creationId="{EDCB717C-21B5-B26A-982E-54AA1B8DE44E}"/>
          </ac:spMkLst>
        </pc:spChg>
      </pc:sldChg>
      <pc:sldChg chg="addSp delSp modSp">
        <pc:chgData name="Ahmet Tas" userId="S::at429@duke.edu::403e5d72-69ad-4a9b-8efe-0440cbd510e0" providerId="AD" clId="Web-{2CE35C79-CA5B-40A2-9DCA-0B14FA35962E}" dt="2022-10-16T03:11:58.607" v="92" actId="1076"/>
        <pc:sldMkLst>
          <pc:docMk/>
          <pc:sldMk cId="3493792335" sldId="277"/>
        </pc:sldMkLst>
        <pc:spChg chg="del">
          <ac:chgData name="Ahmet Tas" userId="S::at429@duke.edu::403e5d72-69ad-4a9b-8efe-0440cbd510e0" providerId="AD" clId="Web-{2CE35C79-CA5B-40A2-9DCA-0B14FA35962E}" dt="2022-10-16T03:11:56.842" v="91"/>
          <ac:spMkLst>
            <pc:docMk/>
            <pc:sldMk cId="3493792335" sldId="277"/>
            <ac:spMk id="3" creationId="{5E8E8437-61A0-7398-1C29-58310EA50F9C}"/>
          </ac:spMkLst>
        </pc:spChg>
        <pc:picChg chg="add mod ord">
          <ac:chgData name="Ahmet Tas" userId="S::at429@duke.edu::403e5d72-69ad-4a9b-8efe-0440cbd510e0" providerId="AD" clId="Web-{2CE35C79-CA5B-40A2-9DCA-0B14FA35962E}" dt="2022-10-16T03:11:58.607" v="92" actId="1076"/>
          <ac:picMkLst>
            <pc:docMk/>
            <pc:sldMk cId="3493792335" sldId="277"/>
            <ac:picMk id="5" creationId="{247D69A4-4295-59A3-F4AD-06929399B4DB}"/>
          </ac:picMkLst>
        </pc:picChg>
      </pc:sldChg>
      <pc:sldChg chg="addSp delSp modSp">
        <pc:chgData name="Ahmet Tas" userId="S::at429@duke.edu::403e5d72-69ad-4a9b-8efe-0440cbd510e0" providerId="AD" clId="Web-{2CE35C79-CA5B-40A2-9DCA-0B14FA35962E}" dt="2022-10-16T03:21:08.162" v="181" actId="20577"/>
        <pc:sldMkLst>
          <pc:docMk/>
          <pc:sldMk cId="2972931503" sldId="282"/>
        </pc:sldMkLst>
        <pc:spChg chg="mod">
          <ac:chgData name="Ahmet Tas" userId="S::at429@duke.edu::403e5d72-69ad-4a9b-8efe-0440cbd510e0" providerId="AD" clId="Web-{2CE35C79-CA5B-40A2-9DCA-0B14FA35962E}" dt="2022-10-16T03:04:50.795" v="24" actId="1076"/>
          <ac:spMkLst>
            <pc:docMk/>
            <pc:sldMk cId="2972931503" sldId="282"/>
            <ac:spMk id="2" creationId="{9B2E9C26-2A44-3314-ACE6-A75E5C6DC7FA}"/>
          </ac:spMkLst>
        </pc:spChg>
        <pc:spChg chg="mod">
          <ac:chgData name="Ahmet Tas" userId="S::at429@duke.edu::403e5d72-69ad-4a9b-8efe-0440cbd510e0" providerId="AD" clId="Web-{2CE35C79-CA5B-40A2-9DCA-0B14FA35962E}" dt="2022-10-16T03:20:50.755" v="177" actId="20577"/>
          <ac:spMkLst>
            <pc:docMk/>
            <pc:sldMk cId="2972931503" sldId="282"/>
            <ac:spMk id="5" creationId="{24986A1B-8B58-BCCF-82EC-27D6B56E064B}"/>
          </ac:spMkLst>
        </pc:spChg>
        <pc:spChg chg="mod">
          <ac:chgData name="Ahmet Tas" userId="S::at429@duke.edu::403e5d72-69ad-4a9b-8efe-0440cbd510e0" providerId="AD" clId="Web-{2CE35C79-CA5B-40A2-9DCA-0B14FA35962E}" dt="2022-10-16T03:04:54.983" v="25" actId="1076"/>
          <ac:spMkLst>
            <pc:docMk/>
            <pc:sldMk cId="2972931503" sldId="282"/>
            <ac:spMk id="6" creationId="{2C265B23-B551-4259-827E-35C67DDD6274}"/>
          </ac:spMkLst>
        </pc:spChg>
        <pc:spChg chg="mod">
          <ac:chgData name="Ahmet Tas" userId="S::at429@duke.edu::403e5d72-69ad-4a9b-8efe-0440cbd510e0" providerId="AD" clId="Web-{2CE35C79-CA5B-40A2-9DCA-0B14FA35962E}" dt="2022-10-16T03:21:03.130" v="180" actId="20577"/>
          <ac:spMkLst>
            <pc:docMk/>
            <pc:sldMk cId="2972931503" sldId="282"/>
            <ac:spMk id="10" creationId="{11EE441A-0579-17A0-3AB5-7D4E00599DDF}"/>
          </ac:spMkLst>
        </pc:spChg>
        <pc:spChg chg="mod">
          <ac:chgData name="Ahmet Tas" userId="S::at429@duke.edu::403e5d72-69ad-4a9b-8efe-0440cbd510e0" providerId="AD" clId="Web-{2CE35C79-CA5B-40A2-9DCA-0B14FA35962E}" dt="2022-10-16T03:04:22.404" v="17" actId="1076"/>
          <ac:spMkLst>
            <pc:docMk/>
            <pc:sldMk cId="2972931503" sldId="282"/>
            <ac:spMk id="12" creationId="{08C837B3-EEF8-475D-5E68-D855F9BF8FB8}"/>
          </ac:spMkLst>
        </pc:spChg>
        <pc:spChg chg="del topLvl">
          <ac:chgData name="Ahmet Tas" userId="S::at429@duke.edu::403e5d72-69ad-4a9b-8efe-0440cbd510e0" providerId="AD" clId="Web-{2CE35C79-CA5B-40A2-9DCA-0B14FA35962E}" dt="2022-10-16T03:05:36.125" v="39"/>
          <ac:spMkLst>
            <pc:docMk/>
            <pc:sldMk cId="2972931503" sldId="282"/>
            <ac:spMk id="13" creationId="{BA94BA0F-3820-C41D-E185-F0BED8452BAF}"/>
          </ac:spMkLst>
        </pc:spChg>
        <pc:spChg chg="del mod topLvl">
          <ac:chgData name="Ahmet Tas" userId="S::at429@duke.edu::403e5d72-69ad-4a9b-8efe-0440cbd510e0" providerId="AD" clId="Web-{2CE35C79-CA5B-40A2-9DCA-0B14FA35962E}" dt="2022-10-16T03:05:34.375" v="38"/>
          <ac:spMkLst>
            <pc:docMk/>
            <pc:sldMk cId="2972931503" sldId="282"/>
            <ac:spMk id="14" creationId="{D443F909-EBCB-06B7-8453-1E5D877CE550}"/>
          </ac:spMkLst>
        </pc:spChg>
        <pc:spChg chg="del">
          <ac:chgData name="Ahmet Tas" userId="S::at429@duke.edu::403e5d72-69ad-4a9b-8efe-0440cbd510e0" providerId="AD" clId="Web-{2CE35C79-CA5B-40A2-9DCA-0B14FA35962E}" dt="2022-10-16T03:05:37.922" v="40"/>
          <ac:spMkLst>
            <pc:docMk/>
            <pc:sldMk cId="2972931503" sldId="282"/>
            <ac:spMk id="15" creationId="{F9681C52-22F4-8261-4AC0-49C70CD2DAAB}"/>
          </ac:spMkLst>
        </pc:spChg>
        <pc:spChg chg="mod ord">
          <ac:chgData name="Ahmet Tas" userId="S::at429@duke.edu::403e5d72-69ad-4a9b-8efe-0440cbd510e0" providerId="AD" clId="Web-{2CE35C79-CA5B-40A2-9DCA-0B14FA35962E}" dt="2022-10-16T03:05:25.281" v="36" actId="1076"/>
          <ac:spMkLst>
            <pc:docMk/>
            <pc:sldMk cId="2972931503" sldId="282"/>
            <ac:spMk id="16" creationId="{4E96FF9E-B38C-2D8F-2CD2-DD5238A3EB8B}"/>
          </ac:spMkLst>
        </pc:spChg>
        <pc:spChg chg="mod">
          <ac:chgData name="Ahmet Tas" userId="S::at429@duke.edu::403e5d72-69ad-4a9b-8efe-0440cbd510e0" providerId="AD" clId="Web-{2CE35C79-CA5B-40A2-9DCA-0B14FA35962E}" dt="2022-10-16T03:20:57.677" v="178" actId="20577"/>
          <ac:spMkLst>
            <pc:docMk/>
            <pc:sldMk cId="2972931503" sldId="282"/>
            <ac:spMk id="19" creationId="{0F9B7973-D323-3A16-7106-2F68E814C8CC}"/>
          </ac:spMkLst>
        </pc:spChg>
        <pc:spChg chg="mod">
          <ac:chgData name="Ahmet Tas" userId="S::at429@duke.edu::403e5d72-69ad-4a9b-8efe-0440cbd510e0" providerId="AD" clId="Web-{2CE35C79-CA5B-40A2-9DCA-0B14FA35962E}" dt="2022-10-16T03:21:08.162" v="181" actId="20577"/>
          <ac:spMkLst>
            <pc:docMk/>
            <pc:sldMk cId="2972931503" sldId="282"/>
            <ac:spMk id="22" creationId="{8C1A3639-810F-263F-60BF-BB2F05028069}"/>
          </ac:spMkLst>
        </pc:spChg>
        <pc:spChg chg="add mod">
          <ac:chgData name="Ahmet Tas" userId="S::at429@duke.edu::403e5d72-69ad-4a9b-8efe-0440cbd510e0" providerId="AD" clId="Web-{2CE35C79-CA5B-40A2-9DCA-0B14FA35962E}" dt="2022-10-16T03:05:11.937" v="32" actId="1076"/>
          <ac:spMkLst>
            <pc:docMk/>
            <pc:sldMk cId="2972931503" sldId="282"/>
            <ac:spMk id="23" creationId="{0354D8FA-719E-3FF2-7E3F-5F833C77D895}"/>
          </ac:spMkLst>
        </pc:spChg>
        <pc:spChg chg="add mod">
          <ac:chgData name="Ahmet Tas" userId="S::at429@duke.edu::403e5d72-69ad-4a9b-8efe-0440cbd510e0" providerId="AD" clId="Web-{2CE35C79-CA5B-40A2-9DCA-0B14FA35962E}" dt="2022-10-16T03:05:11.952" v="33" actId="1076"/>
          <ac:spMkLst>
            <pc:docMk/>
            <pc:sldMk cId="2972931503" sldId="282"/>
            <ac:spMk id="24" creationId="{8C9FEF10-D2C0-D710-DEFA-7A4EC007614E}"/>
          </ac:spMkLst>
        </pc:spChg>
        <pc:grpChg chg="mod">
          <ac:chgData name="Ahmet Tas" userId="S::at429@duke.edu::403e5d72-69ad-4a9b-8efe-0440cbd510e0" providerId="AD" clId="Web-{2CE35C79-CA5B-40A2-9DCA-0B14FA35962E}" dt="2022-10-16T03:03:50.715" v="10" actId="14100"/>
          <ac:grpSpMkLst>
            <pc:docMk/>
            <pc:sldMk cId="2972931503" sldId="282"/>
            <ac:grpSpMk id="7" creationId="{FC421EE9-676D-146F-A22B-5444805BB565}"/>
          </ac:grpSpMkLst>
        </pc:grpChg>
        <pc:grpChg chg="mod">
          <ac:chgData name="Ahmet Tas" userId="S::at429@duke.edu::403e5d72-69ad-4a9b-8efe-0440cbd510e0" providerId="AD" clId="Web-{2CE35C79-CA5B-40A2-9DCA-0B14FA35962E}" dt="2022-10-16T03:04:37.029" v="22" actId="1076"/>
          <ac:grpSpMkLst>
            <pc:docMk/>
            <pc:sldMk cId="2972931503" sldId="282"/>
            <ac:grpSpMk id="8" creationId="{D5055CD2-7700-FBD4-8B3B-AB1D22596B4E}"/>
          </ac:grpSpMkLst>
        </pc:grpChg>
        <pc:grpChg chg="del">
          <ac:chgData name="Ahmet Tas" userId="S::at429@duke.edu::403e5d72-69ad-4a9b-8efe-0440cbd510e0" providerId="AD" clId="Web-{2CE35C79-CA5B-40A2-9DCA-0B14FA35962E}" dt="2022-10-16T03:05:34.375" v="38"/>
          <ac:grpSpMkLst>
            <pc:docMk/>
            <pc:sldMk cId="2972931503" sldId="282"/>
            <ac:grpSpMk id="11" creationId="{E99C7F5D-4B2D-9269-0224-CBC6CBF352A9}"/>
          </ac:grpSpMkLst>
        </pc:grpChg>
        <pc:grpChg chg="add mod">
          <ac:chgData name="Ahmet Tas" userId="S::at429@duke.edu::403e5d72-69ad-4a9b-8efe-0440cbd510e0" providerId="AD" clId="Web-{2CE35C79-CA5B-40A2-9DCA-0B14FA35962E}" dt="2022-10-16T03:05:11.921" v="30" actId="1076"/>
          <ac:grpSpMkLst>
            <pc:docMk/>
            <pc:sldMk cId="2972931503" sldId="282"/>
            <ac:grpSpMk id="17" creationId="{6A35A487-CD2E-9C4F-3947-3341C23DCD1A}"/>
          </ac:grpSpMkLst>
        </pc:grpChg>
        <pc:grpChg chg="add mod">
          <ac:chgData name="Ahmet Tas" userId="S::at429@duke.edu::403e5d72-69ad-4a9b-8efe-0440cbd510e0" providerId="AD" clId="Web-{2CE35C79-CA5B-40A2-9DCA-0B14FA35962E}" dt="2022-10-16T03:05:11.937" v="31" actId="1076"/>
          <ac:grpSpMkLst>
            <pc:docMk/>
            <pc:sldMk cId="2972931503" sldId="282"/>
            <ac:grpSpMk id="20" creationId="{50F1D08D-8430-B6A8-292D-527ADA3E2695}"/>
          </ac:grpSpMkLst>
        </pc:grpChg>
      </pc:sldChg>
      <pc:sldChg chg="addSp delSp modSp add replId">
        <pc:chgData name="Ahmet Tas" userId="S::at429@duke.edu::403e5d72-69ad-4a9b-8efe-0440cbd510e0" providerId="AD" clId="Web-{2CE35C79-CA5B-40A2-9DCA-0B14FA35962E}" dt="2022-10-16T03:25:58.534" v="437"/>
        <pc:sldMkLst>
          <pc:docMk/>
          <pc:sldMk cId="924523145" sldId="283"/>
        </pc:sldMkLst>
        <pc:spChg chg="add del mod">
          <ac:chgData name="Ahmet Tas" userId="S::at429@duke.edu::403e5d72-69ad-4a9b-8efe-0440cbd510e0" providerId="AD" clId="Web-{2CE35C79-CA5B-40A2-9DCA-0B14FA35962E}" dt="2022-10-16T03:22:47.450" v="188"/>
          <ac:spMkLst>
            <pc:docMk/>
            <pc:sldMk cId="924523145" sldId="283"/>
            <ac:spMk id="5" creationId="{1DD75175-C748-1C7A-4C71-8EF8F2A9A2E8}"/>
          </ac:spMkLst>
        </pc:spChg>
        <pc:spChg chg="mod">
          <ac:chgData name="Ahmet Tas" userId="S::at429@duke.edu::403e5d72-69ad-4a9b-8efe-0440cbd510e0" providerId="AD" clId="Web-{2CE35C79-CA5B-40A2-9DCA-0B14FA35962E}" dt="2022-10-16T03:22:51.512" v="189" actId="1076"/>
          <ac:spMkLst>
            <pc:docMk/>
            <pc:sldMk cId="924523145" sldId="283"/>
            <ac:spMk id="11" creationId="{95CE18BA-1DCE-B4EC-2D94-9EC8F316AE74}"/>
          </ac:spMkLst>
        </pc:spChg>
        <pc:graphicFrameChg chg="add mod modGraphic">
          <ac:chgData name="Ahmet Tas" userId="S::at429@duke.edu::403e5d72-69ad-4a9b-8efe-0440cbd510e0" providerId="AD" clId="Web-{2CE35C79-CA5B-40A2-9DCA-0B14FA35962E}" dt="2022-10-16T03:25:58.534" v="437"/>
          <ac:graphicFrameMkLst>
            <pc:docMk/>
            <pc:sldMk cId="924523145" sldId="283"/>
            <ac:graphicFrameMk id="9" creationId="{C6FE14A2-2378-9A71-895F-0D3C4C8EF08E}"/>
          </ac:graphicFrameMkLst>
        </pc:graphicFrameChg>
        <pc:picChg chg="del">
          <ac:chgData name="Ahmet Tas" userId="S::at429@duke.edu::403e5d72-69ad-4a9b-8efe-0440cbd510e0" providerId="AD" clId="Web-{2CE35C79-CA5B-40A2-9DCA-0B14FA35962E}" dt="2022-10-16T03:22:39.949" v="186"/>
          <ac:picMkLst>
            <pc:docMk/>
            <pc:sldMk cId="924523145" sldId="283"/>
            <ac:picMk id="3" creationId="{E76C1505-964D-7747-DD29-68D79F78B4D9}"/>
          </ac:picMkLst>
        </pc:picChg>
        <pc:picChg chg="add mod">
          <ac:chgData name="Ahmet Tas" userId="S::at429@duke.edu::403e5d72-69ad-4a9b-8efe-0440cbd510e0" providerId="AD" clId="Web-{2CE35C79-CA5B-40A2-9DCA-0B14FA35962E}" dt="2022-10-16T03:23:08.107" v="194" actId="1076"/>
          <ac:picMkLst>
            <pc:docMk/>
            <pc:sldMk cId="924523145" sldId="283"/>
            <ac:picMk id="7" creationId="{95A2A8AB-B013-1028-FDD2-99BAABFB2A97}"/>
          </ac:picMkLst>
        </pc:picChg>
      </pc:sldChg>
    </pc:docChg>
  </pc:docChgLst>
  <pc:docChgLst>
    <pc:chgData name="Ahmet Tas" userId="S::at429@duke.edu::403e5d72-69ad-4a9b-8efe-0440cbd510e0" providerId="AD" clId="Web-{E0E8CB64-392B-44A3-B4C2-C06B618B4597}"/>
    <pc:docChg chg="modSld">
      <pc:chgData name="Ahmet Tas" userId="S::at429@duke.edu::403e5d72-69ad-4a9b-8efe-0440cbd510e0" providerId="AD" clId="Web-{E0E8CB64-392B-44A3-B4C2-C06B618B4597}" dt="2022-10-16T02:58:15.745" v="10" actId="20577"/>
      <pc:docMkLst>
        <pc:docMk/>
      </pc:docMkLst>
      <pc:sldChg chg="addSp delSp modSp">
        <pc:chgData name="Ahmet Tas" userId="S::at429@duke.edu::403e5d72-69ad-4a9b-8efe-0440cbd510e0" providerId="AD" clId="Web-{E0E8CB64-392B-44A3-B4C2-C06B618B4597}" dt="2022-10-16T02:58:15.745" v="10" actId="20577"/>
        <pc:sldMkLst>
          <pc:docMk/>
          <pc:sldMk cId="2972931503" sldId="282"/>
        </pc:sldMkLst>
        <pc:spChg chg="mod">
          <ac:chgData name="Ahmet Tas" userId="S::at429@duke.edu::403e5d72-69ad-4a9b-8efe-0440cbd510e0" providerId="AD" clId="Web-{E0E8CB64-392B-44A3-B4C2-C06B618B4597}" dt="2022-10-16T02:58:02.791" v="4" actId="20577"/>
          <ac:spMkLst>
            <pc:docMk/>
            <pc:sldMk cId="2972931503" sldId="282"/>
            <ac:spMk id="15" creationId="{F9681C52-22F4-8261-4AC0-49C70CD2DAAB}"/>
          </ac:spMkLst>
        </pc:spChg>
        <pc:spChg chg="add del mod">
          <ac:chgData name="Ahmet Tas" userId="S::at429@duke.edu::403e5d72-69ad-4a9b-8efe-0440cbd510e0" providerId="AD" clId="Web-{E0E8CB64-392B-44A3-B4C2-C06B618B4597}" dt="2022-10-16T02:58:15.745" v="10" actId="20577"/>
          <ac:spMkLst>
            <pc:docMk/>
            <pc:sldMk cId="2972931503" sldId="282"/>
            <ac:spMk id="16" creationId="{4E96FF9E-B38C-2D8F-2CD2-DD5238A3EB8B}"/>
          </ac:spMkLst>
        </pc:spChg>
      </pc:sldChg>
    </pc:docChg>
  </pc:docChgLst>
  <pc:docChgLst>
    <pc:chgData name="Ahmet Tas" userId="S::at429@duke.edu::403e5d72-69ad-4a9b-8efe-0440cbd510e0" providerId="AD" clId="Web-{AA34495F-54B1-4CBB-8F81-8E28EBCA1B49}"/>
    <pc:docChg chg="modSld">
      <pc:chgData name="Ahmet Tas" userId="S::at429@duke.edu::403e5d72-69ad-4a9b-8efe-0440cbd510e0" providerId="AD" clId="Web-{AA34495F-54B1-4CBB-8F81-8E28EBCA1B49}" dt="2022-10-16T01:59:34.850" v="1"/>
      <pc:docMkLst>
        <pc:docMk/>
      </pc:docMkLst>
      <pc:sldChg chg="addSp delSp modSp">
        <pc:chgData name="Ahmet Tas" userId="S::at429@duke.edu::403e5d72-69ad-4a9b-8efe-0440cbd510e0" providerId="AD" clId="Web-{AA34495F-54B1-4CBB-8F81-8E28EBCA1B49}" dt="2022-10-16T01:59:34.850" v="1"/>
        <pc:sldMkLst>
          <pc:docMk/>
          <pc:sldMk cId="286844968" sldId="268"/>
        </pc:sldMkLst>
        <pc:spChg chg="add del mod">
          <ac:chgData name="Ahmet Tas" userId="S::at429@duke.edu::403e5d72-69ad-4a9b-8efe-0440cbd510e0" providerId="AD" clId="Web-{AA34495F-54B1-4CBB-8F81-8E28EBCA1B49}" dt="2022-10-16T01:59:34.850" v="1"/>
          <ac:spMkLst>
            <pc:docMk/>
            <pc:sldMk cId="286844968" sldId="268"/>
            <ac:spMk id="4" creationId="{DB67FFA8-8B75-7ABC-0539-61B4261B7621}"/>
          </ac:spMkLst>
        </pc:spChg>
        <pc:picChg chg="add mod ord">
          <ac:chgData name="Ahmet Tas" userId="S::at429@duke.edu::403e5d72-69ad-4a9b-8efe-0440cbd510e0" providerId="AD" clId="Web-{AA34495F-54B1-4CBB-8F81-8E28EBCA1B49}" dt="2022-10-16T01:59:34.850" v="1"/>
          <ac:picMkLst>
            <pc:docMk/>
            <pc:sldMk cId="286844968" sldId="268"/>
            <ac:picMk id="5" creationId="{9C37A31E-E3F8-D833-BBD9-F5FEE487955F}"/>
          </ac:picMkLst>
        </pc:picChg>
        <pc:picChg chg="del">
          <ac:chgData name="Ahmet Tas" userId="S::at429@duke.edu::403e5d72-69ad-4a9b-8efe-0440cbd510e0" providerId="AD" clId="Web-{AA34495F-54B1-4CBB-8F81-8E28EBCA1B49}" dt="2022-10-16T01:59:33.834" v="0"/>
          <ac:picMkLst>
            <pc:docMk/>
            <pc:sldMk cId="286844968" sldId="268"/>
            <ac:picMk id="45" creationId="{2728683A-C551-213C-4773-3C9A6F8A5CB2}"/>
          </ac:picMkLst>
        </pc:picChg>
      </pc:sldChg>
    </pc:docChg>
  </pc:docChgLst>
  <pc:docChgLst>
    <pc:chgData name="Ahmet Tas" userId="S::at429@duke.edu::403e5d72-69ad-4a9b-8efe-0440cbd510e0" providerId="AD" clId="Web-{017911E1-19B2-420F-9D9C-C476FC115B82}"/>
    <pc:docChg chg="modSld">
      <pc:chgData name="Ahmet Tas" userId="S::at429@duke.edu::403e5d72-69ad-4a9b-8efe-0440cbd510e0" providerId="AD" clId="Web-{017911E1-19B2-420F-9D9C-C476FC115B82}" dt="2022-10-16T02:49:24.059" v="305" actId="1076"/>
      <pc:docMkLst>
        <pc:docMk/>
      </pc:docMkLst>
      <pc:sldChg chg="addSp delSp modSp">
        <pc:chgData name="Ahmet Tas" userId="S::at429@duke.edu::403e5d72-69ad-4a9b-8efe-0440cbd510e0" providerId="AD" clId="Web-{017911E1-19B2-420F-9D9C-C476FC115B82}" dt="2022-10-16T02:44:40.108" v="286" actId="20577"/>
        <pc:sldMkLst>
          <pc:docMk/>
          <pc:sldMk cId="2078384974" sldId="273"/>
        </pc:sldMkLst>
        <pc:spChg chg="add mod">
          <ac:chgData name="Ahmet Tas" userId="S::at429@duke.edu::403e5d72-69ad-4a9b-8efe-0440cbd510e0" providerId="AD" clId="Web-{017911E1-19B2-420F-9D9C-C476FC115B82}" dt="2022-10-16T02:43:19.368" v="259" actId="1076"/>
          <ac:spMkLst>
            <pc:docMk/>
            <pc:sldMk cId="2078384974" sldId="273"/>
            <ac:spMk id="2" creationId="{51367799-1775-65CD-6590-8BC4338BF301}"/>
          </ac:spMkLst>
        </pc:spChg>
        <pc:spChg chg="add del mod">
          <ac:chgData name="Ahmet Tas" userId="S::at429@duke.edu::403e5d72-69ad-4a9b-8efe-0440cbd510e0" providerId="AD" clId="Web-{017911E1-19B2-420F-9D9C-C476FC115B82}" dt="2022-10-16T02:41:22.550" v="201"/>
          <ac:spMkLst>
            <pc:docMk/>
            <pc:sldMk cId="2078384974" sldId="273"/>
            <ac:spMk id="4" creationId="{6C2B376A-BE69-89A2-061A-489A58E24F23}"/>
          </ac:spMkLst>
        </pc:spChg>
        <pc:spChg chg="mod">
          <ac:chgData name="Ahmet Tas" userId="S::at429@duke.edu::403e5d72-69ad-4a9b-8efe-0440cbd510e0" providerId="AD" clId="Web-{017911E1-19B2-420F-9D9C-C476FC115B82}" dt="2022-10-16T02:44:40.108" v="286" actId="20577"/>
          <ac:spMkLst>
            <pc:docMk/>
            <pc:sldMk cId="2078384974" sldId="273"/>
            <ac:spMk id="6" creationId="{4E040A06-CBE0-4881-F3FF-7494FEDD1ABE}"/>
          </ac:spMkLst>
        </pc:spChg>
        <pc:spChg chg="mod">
          <ac:chgData name="Ahmet Tas" userId="S::at429@duke.edu::403e5d72-69ad-4a9b-8efe-0440cbd510e0" providerId="AD" clId="Web-{017911E1-19B2-420F-9D9C-C476FC115B82}" dt="2022-10-16T02:42:49.398" v="252" actId="20577"/>
          <ac:spMkLst>
            <pc:docMk/>
            <pc:sldMk cId="2078384974" sldId="273"/>
            <ac:spMk id="8" creationId="{201CBB5F-D7EC-52EA-479B-12A93AB6BED5}"/>
          </ac:spMkLst>
        </pc:spChg>
        <pc:spChg chg="mod">
          <ac:chgData name="Ahmet Tas" userId="S::at429@duke.edu::403e5d72-69ad-4a9b-8efe-0440cbd510e0" providerId="AD" clId="Web-{017911E1-19B2-420F-9D9C-C476FC115B82}" dt="2022-10-16T02:43:03.805" v="256" actId="1076"/>
          <ac:spMkLst>
            <pc:docMk/>
            <pc:sldMk cId="2078384974" sldId="273"/>
            <ac:spMk id="12" creationId="{FDF922BF-C18D-4252-F548-BFD8BE2E274F}"/>
          </ac:spMkLst>
        </pc:spChg>
        <pc:spChg chg="mod">
          <ac:chgData name="Ahmet Tas" userId="S::at429@duke.edu::403e5d72-69ad-4a9b-8efe-0440cbd510e0" providerId="AD" clId="Web-{017911E1-19B2-420F-9D9C-C476FC115B82}" dt="2022-10-16T02:44:33.764" v="285" actId="20577"/>
          <ac:spMkLst>
            <pc:docMk/>
            <pc:sldMk cId="2078384974" sldId="273"/>
            <ac:spMk id="15" creationId="{B1E30C86-30FB-871F-4391-5EF79A3DD06B}"/>
          </ac:spMkLst>
        </pc:spChg>
        <pc:grpChg chg="add mod">
          <ac:chgData name="Ahmet Tas" userId="S::at429@duke.edu::403e5d72-69ad-4a9b-8efe-0440cbd510e0" providerId="AD" clId="Web-{017911E1-19B2-420F-9D9C-C476FC115B82}" dt="2022-10-16T02:43:16.165" v="257" actId="1076"/>
          <ac:grpSpMkLst>
            <pc:docMk/>
            <pc:sldMk cId="2078384974" sldId="273"/>
            <ac:grpSpMk id="9" creationId="{F9F499CB-CF73-576C-0CA6-2AED3AD3646C}"/>
          </ac:grpSpMkLst>
        </pc:grpChg>
        <pc:grpChg chg="add mod">
          <ac:chgData name="Ahmet Tas" userId="S::at429@duke.edu::403e5d72-69ad-4a9b-8efe-0440cbd510e0" providerId="AD" clId="Web-{017911E1-19B2-420F-9D9C-C476FC115B82}" dt="2022-10-16T02:43:16.196" v="258" actId="1076"/>
          <ac:grpSpMkLst>
            <pc:docMk/>
            <pc:sldMk cId="2078384974" sldId="273"/>
            <ac:grpSpMk id="10" creationId="{6983DC49-0A3F-8239-ABF0-ADA8208FB7C7}"/>
          </ac:grpSpMkLst>
        </pc:grpChg>
        <pc:grpChg chg="add mod">
          <ac:chgData name="Ahmet Tas" userId="S::at429@duke.edu::403e5d72-69ad-4a9b-8efe-0440cbd510e0" providerId="AD" clId="Web-{017911E1-19B2-420F-9D9C-C476FC115B82}" dt="2022-10-16T02:43:51.825" v="262" actId="14100"/>
          <ac:grpSpMkLst>
            <pc:docMk/>
            <pc:sldMk cId="2078384974" sldId="273"/>
            <ac:grpSpMk id="13" creationId="{03A081B8-FA07-D691-F203-85A9D58C202C}"/>
          </ac:grpSpMkLst>
        </pc:grpChg>
      </pc:sldChg>
      <pc:sldChg chg="addSp delSp modSp">
        <pc:chgData name="Ahmet Tas" userId="S::at429@duke.edu::403e5d72-69ad-4a9b-8efe-0440cbd510e0" providerId="AD" clId="Web-{017911E1-19B2-420F-9D9C-C476FC115B82}" dt="2022-10-16T02:49:24.059" v="305" actId="1076"/>
        <pc:sldMkLst>
          <pc:docMk/>
          <pc:sldMk cId="2972931503" sldId="282"/>
        </pc:sldMkLst>
        <pc:spChg chg="mod">
          <ac:chgData name="Ahmet Tas" userId="S::at429@duke.edu::403e5d72-69ad-4a9b-8efe-0440cbd510e0" providerId="AD" clId="Web-{017911E1-19B2-420F-9D9C-C476FC115B82}" dt="2022-10-16T02:32:29.541" v="9" actId="20577"/>
          <ac:spMkLst>
            <pc:docMk/>
            <pc:sldMk cId="2972931503" sldId="282"/>
            <ac:spMk id="3" creationId="{30518533-3B76-07D4-6DEE-7CF7E07991B8}"/>
          </ac:spMkLst>
        </pc:spChg>
        <pc:spChg chg="mod">
          <ac:chgData name="Ahmet Tas" userId="S::at429@duke.edu::403e5d72-69ad-4a9b-8efe-0440cbd510e0" providerId="AD" clId="Web-{017911E1-19B2-420F-9D9C-C476FC115B82}" dt="2022-10-16T02:48:49.698" v="299" actId="20577"/>
          <ac:spMkLst>
            <pc:docMk/>
            <pc:sldMk cId="2972931503" sldId="282"/>
            <ac:spMk id="5" creationId="{24986A1B-8B58-BCCF-82EC-27D6B56E064B}"/>
          </ac:spMkLst>
        </pc:spChg>
        <pc:spChg chg="del">
          <ac:chgData name="Ahmet Tas" userId="S::at429@duke.edu::403e5d72-69ad-4a9b-8efe-0440cbd510e0" providerId="AD" clId="Web-{017911E1-19B2-420F-9D9C-C476FC115B82}" dt="2022-10-16T02:46:51.771" v="288"/>
          <ac:spMkLst>
            <pc:docMk/>
            <pc:sldMk cId="2972931503" sldId="282"/>
            <ac:spMk id="6" creationId="{4E040A06-CBE0-4881-F3FF-7494FEDD1ABE}"/>
          </ac:spMkLst>
        </pc:spChg>
        <pc:spChg chg="add mod">
          <ac:chgData name="Ahmet Tas" userId="S::at429@duke.edu::403e5d72-69ad-4a9b-8efe-0440cbd510e0" providerId="AD" clId="Web-{017911E1-19B2-420F-9D9C-C476FC115B82}" dt="2022-10-16T02:49:24.059" v="305" actId="1076"/>
          <ac:spMkLst>
            <pc:docMk/>
            <pc:sldMk cId="2972931503" sldId="282"/>
            <ac:spMk id="12" creationId="{08C837B3-EEF8-475D-5E68-D855F9BF8FB8}"/>
          </ac:spMkLst>
        </pc:spChg>
        <pc:grpChg chg="add mod">
          <ac:chgData name="Ahmet Tas" userId="S::at429@duke.edu::403e5d72-69ad-4a9b-8efe-0440cbd510e0" providerId="AD" clId="Web-{017911E1-19B2-420F-9D9C-C476FC115B82}" dt="2022-10-16T02:46:56.162" v="289" actId="1076"/>
          <ac:grpSpMkLst>
            <pc:docMk/>
            <pc:sldMk cId="2972931503" sldId="282"/>
            <ac:grpSpMk id="7" creationId="{FC421EE9-676D-146F-A22B-5444805BB565}"/>
          </ac:grpSpMkLst>
        </pc:grpChg>
        <pc:grpChg chg="add mod">
          <ac:chgData name="Ahmet Tas" userId="S::at429@duke.edu::403e5d72-69ad-4a9b-8efe-0440cbd510e0" providerId="AD" clId="Web-{017911E1-19B2-420F-9D9C-C476FC115B82}" dt="2022-10-16T02:49:06.683" v="303" actId="1076"/>
          <ac:grpSpMkLst>
            <pc:docMk/>
            <pc:sldMk cId="2972931503" sldId="282"/>
            <ac:grpSpMk id="8" creationId="{D5055CD2-7700-FBD4-8B3B-AB1D22596B4E}"/>
          </ac:grpSpMkLst>
        </pc:grpChg>
      </pc:sldChg>
    </pc:docChg>
  </pc:docChgLst>
  <pc:docChgLst>
    <pc:chgData name="Tushar Pandey" userId="S::tp241@duke.edu::772612d9-8cbc-42a0-a44d-a2597395183e" providerId="AD" clId="Web-{9E6F07C7-873F-4308-BCFE-0F5C2F4B87BD}"/>
    <pc:docChg chg="modSld">
      <pc:chgData name="Tushar Pandey" userId="S::tp241@duke.edu::772612d9-8cbc-42a0-a44d-a2597395183e" providerId="AD" clId="Web-{9E6F07C7-873F-4308-BCFE-0F5C2F4B87BD}" dt="2022-10-17T15:21:03.006" v="4" actId="14100"/>
      <pc:docMkLst>
        <pc:docMk/>
      </pc:docMkLst>
      <pc:sldChg chg="modSp">
        <pc:chgData name="Tushar Pandey" userId="S::tp241@duke.edu::772612d9-8cbc-42a0-a44d-a2597395183e" providerId="AD" clId="Web-{9E6F07C7-873F-4308-BCFE-0F5C2F4B87BD}" dt="2022-10-17T15:21:03.006" v="4" actId="14100"/>
        <pc:sldMkLst>
          <pc:docMk/>
          <pc:sldMk cId="2335781258" sldId="288"/>
        </pc:sldMkLst>
        <pc:spChg chg="mod">
          <ac:chgData name="Tushar Pandey" userId="S::tp241@duke.edu::772612d9-8cbc-42a0-a44d-a2597395183e" providerId="AD" clId="Web-{9E6F07C7-873F-4308-BCFE-0F5C2F4B87BD}" dt="2022-10-17T15:20:34.849" v="0" actId="20577"/>
          <ac:spMkLst>
            <pc:docMk/>
            <pc:sldMk cId="2335781258" sldId="288"/>
            <ac:spMk id="11" creationId="{F4F72C4D-86C3-FBE6-FE06-3BEDCCEE5E23}"/>
          </ac:spMkLst>
        </pc:spChg>
        <pc:spChg chg="mod">
          <ac:chgData name="Tushar Pandey" userId="S::tp241@duke.edu::772612d9-8cbc-42a0-a44d-a2597395183e" providerId="AD" clId="Web-{9E6F07C7-873F-4308-BCFE-0F5C2F4B87BD}" dt="2022-10-17T15:20:55.787" v="2" actId="14100"/>
          <ac:spMkLst>
            <pc:docMk/>
            <pc:sldMk cId="2335781258" sldId="288"/>
            <ac:spMk id="16" creationId="{B3B3F7E7-CB0D-E08C-FB44-DB0AE86C1C36}"/>
          </ac:spMkLst>
        </pc:spChg>
        <pc:spChg chg="mod">
          <ac:chgData name="Tushar Pandey" userId="S::tp241@duke.edu::772612d9-8cbc-42a0-a44d-a2597395183e" providerId="AD" clId="Web-{9E6F07C7-873F-4308-BCFE-0F5C2F4B87BD}" dt="2022-10-17T15:20:58.428" v="3" actId="14100"/>
          <ac:spMkLst>
            <pc:docMk/>
            <pc:sldMk cId="2335781258" sldId="288"/>
            <ac:spMk id="21" creationId="{8CEF7B64-6EAE-2DD9-2395-C472A050E8FE}"/>
          </ac:spMkLst>
        </pc:spChg>
        <pc:spChg chg="mod">
          <ac:chgData name="Tushar Pandey" userId="S::tp241@duke.edu::772612d9-8cbc-42a0-a44d-a2597395183e" providerId="AD" clId="Web-{9E6F07C7-873F-4308-BCFE-0F5C2F4B87BD}" dt="2022-10-17T15:21:03.006" v="4" actId="14100"/>
          <ac:spMkLst>
            <pc:docMk/>
            <pc:sldMk cId="2335781258" sldId="288"/>
            <ac:spMk id="25" creationId="{1D7BFF18-654F-E73A-046F-BB1DEA1D71BB}"/>
          </ac:spMkLst>
        </pc:spChg>
      </pc:sldChg>
    </pc:docChg>
  </pc:docChgLst>
  <pc:docChgLst>
    <pc:chgData name="Ahmet Tas" userId="S::at429@duke.edu::403e5d72-69ad-4a9b-8efe-0440cbd510e0" providerId="AD" clId="Web-{E552C4AD-FF76-40BC-976C-775D023C1A6F}"/>
    <pc:docChg chg="modSld sldOrd">
      <pc:chgData name="Ahmet Tas" userId="S::at429@duke.edu::403e5d72-69ad-4a9b-8efe-0440cbd510e0" providerId="AD" clId="Web-{E552C4AD-FF76-40BC-976C-775D023C1A6F}" dt="2022-10-16T19:46:11.236" v="2"/>
      <pc:docMkLst>
        <pc:docMk/>
      </pc:docMkLst>
      <pc:sldChg chg="modSp ord">
        <pc:chgData name="Ahmet Tas" userId="S::at429@duke.edu::403e5d72-69ad-4a9b-8efe-0440cbd510e0" providerId="AD" clId="Web-{E552C4AD-FF76-40BC-976C-775D023C1A6F}" dt="2022-10-16T19:46:11.236" v="2"/>
        <pc:sldMkLst>
          <pc:docMk/>
          <pc:sldMk cId="2335781258" sldId="288"/>
        </pc:sldMkLst>
        <pc:spChg chg="mod">
          <ac:chgData name="Ahmet Tas" userId="S::at429@duke.edu::403e5d72-69ad-4a9b-8efe-0440cbd510e0" providerId="AD" clId="Web-{E552C4AD-FF76-40BC-976C-775D023C1A6F}" dt="2022-10-16T19:42:44.011" v="1" actId="20577"/>
          <ac:spMkLst>
            <pc:docMk/>
            <pc:sldMk cId="2335781258" sldId="288"/>
            <ac:spMk id="4" creationId="{4288859B-2407-4516-6E10-995E044148B1}"/>
          </ac:spMkLst>
        </pc:spChg>
      </pc:sldChg>
    </pc:docChg>
  </pc:docChgLst>
  <pc:docChgLst>
    <pc:chgData name="Rashmi" userId="04ca2923-6368-47dd-851a-49bc90b31060" providerId="ADAL" clId="{489A1CD1-BC9D-437F-9534-6D35D79AC666}"/>
    <pc:docChg chg="undo custSel addSld delSld modSld sldOrd">
      <pc:chgData name="Rashmi" userId="04ca2923-6368-47dd-851a-49bc90b31060" providerId="ADAL" clId="{489A1CD1-BC9D-437F-9534-6D35D79AC666}" dt="2022-10-16T22:19:09.734" v="1238" actId="404"/>
      <pc:docMkLst>
        <pc:docMk/>
      </pc:docMkLst>
      <pc:sldChg chg="modSp mod">
        <pc:chgData name="Rashmi" userId="04ca2923-6368-47dd-851a-49bc90b31060" providerId="ADAL" clId="{489A1CD1-BC9D-437F-9534-6D35D79AC666}" dt="2022-10-16T22:18:53.918" v="1237" actId="20577"/>
        <pc:sldMkLst>
          <pc:docMk/>
          <pc:sldMk cId="2802722898" sldId="257"/>
        </pc:sldMkLst>
        <pc:spChg chg="mod">
          <ac:chgData name="Rashmi" userId="04ca2923-6368-47dd-851a-49bc90b31060" providerId="ADAL" clId="{489A1CD1-BC9D-437F-9534-6D35D79AC666}" dt="2022-10-16T22:18:53.918" v="1237" actId="20577"/>
          <ac:spMkLst>
            <pc:docMk/>
            <pc:sldMk cId="2802722898" sldId="257"/>
            <ac:spMk id="6" creationId="{A5D3F879-E51B-7BFF-0EB6-1386BDEF48FF}"/>
          </ac:spMkLst>
        </pc:spChg>
      </pc:sldChg>
      <pc:sldChg chg="modSp mod">
        <pc:chgData name="Rashmi" userId="04ca2923-6368-47dd-851a-49bc90b31060" providerId="ADAL" clId="{489A1CD1-BC9D-437F-9534-6D35D79AC666}" dt="2022-10-16T22:17:58.584" v="1215" actId="14100"/>
        <pc:sldMkLst>
          <pc:docMk/>
          <pc:sldMk cId="1495258740" sldId="258"/>
        </pc:sldMkLst>
        <pc:spChg chg="mod">
          <ac:chgData name="Rashmi" userId="04ca2923-6368-47dd-851a-49bc90b31060" providerId="ADAL" clId="{489A1CD1-BC9D-437F-9534-6D35D79AC666}" dt="2022-10-16T15:26:56.040" v="170" actId="20577"/>
          <ac:spMkLst>
            <pc:docMk/>
            <pc:sldMk cId="1495258740" sldId="258"/>
            <ac:spMk id="5" creationId="{20720E8B-A784-124C-0323-5F05EBAF92D0}"/>
          </ac:spMkLst>
        </pc:spChg>
        <pc:spChg chg="mod">
          <ac:chgData name="Rashmi" userId="04ca2923-6368-47dd-851a-49bc90b31060" providerId="ADAL" clId="{489A1CD1-BC9D-437F-9534-6D35D79AC666}" dt="2022-10-16T22:17:58.584" v="1215" actId="14100"/>
          <ac:spMkLst>
            <pc:docMk/>
            <pc:sldMk cId="1495258740" sldId="258"/>
            <ac:spMk id="6" creationId="{6E4D0E2A-6B06-B032-87CD-FA594CDB978B}"/>
          </ac:spMkLst>
        </pc:spChg>
      </pc:sldChg>
      <pc:sldChg chg="modSp mod">
        <pc:chgData name="Rashmi" userId="04ca2923-6368-47dd-851a-49bc90b31060" providerId="ADAL" clId="{489A1CD1-BC9D-437F-9534-6D35D79AC666}" dt="2022-10-16T16:39:57.053" v="746" actId="20577"/>
        <pc:sldMkLst>
          <pc:docMk/>
          <pc:sldMk cId="4133466028" sldId="266"/>
        </pc:sldMkLst>
        <pc:spChg chg="mod">
          <ac:chgData name="Rashmi" userId="04ca2923-6368-47dd-851a-49bc90b31060" providerId="ADAL" clId="{489A1CD1-BC9D-437F-9534-6D35D79AC666}" dt="2022-10-16T16:39:57.053" v="746" actId="20577"/>
          <ac:spMkLst>
            <pc:docMk/>
            <pc:sldMk cId="4133466028" sldId="266"/>
            <ac:spMk id="3" creationId="{2E17FA73-0B9E-0486-8FEB-E3E8F5017958}"/>
          </ac:spMkLst>
        </pc:spChg>
      </pc:sldChg>
      <pc:sldChg chg="addSp delSp modSp mod ord">
        <pc:chgData name="Rashmi" userId="04ca2923-6368-47dd-851a-49bc90b31060" providerId="ADAL" clId="{489A1CD1-BC9D-437F-9534-6D35D79AC666}" dt="2022-10-16T22:17:20.595" v="1200" actId="1076"/>
        <pc:sldMkLst>
          <pc:docMk/>
          <pc:sldMk cId="286844968" sldId="268"/>
        </pc:sldMkLst>
        <pc:spChg chg="mod">
          <ac:chgData name="Rashmi" userId="04ca2923-6368-47dd-851a-49bc90b31060" providerId="ADAL" clId="{489A1CD1-BC9D-437F-9534-6D35D79AC666}" dt="2022-10-16T06:16:27.735" v="13" actId="20577"/>
          <ac:spMkLst>
            <pc:docMk/>
            <pc:sldMk cId="286844968" sldId="268"/>
            <ac:spMk id="2" creationId="{45509932-619B-C340-FA62-61BE43A283B3}"/>
          </ac:spMkLst>
        </pc:spChg>
        <pc:spChg chg="add del mod">
          <ac:chgData name="Rashmi" userId="04ca2923-6368-47dd-851a-49bc90b31060" providerId="ADAL" clId="{489A1CD1-BC9D-437F-9534-6D35D79AC666}" dt="2022-10-16T22:17:15.473" v="1198" actId="478"/>
          <ac:spMkLst>
            <pc:docMk/>
            <pc:sldMk cId="286844968" sldId="268"/>
            <ac:spMk id="7" creationId="{9C62A8CD-02A3-AF3E-BED8-51213797C56D}"/>
          </ac:spMkLst>
        </pc:spChg>
        <pc:picChg chg="del">
          <ac:chgData name="Rashmi" userId="04ca2923-6368-47dd-851a-49bc90b31060" providerId="ADAL" clId="{489A1CD1-BC9D-437F-9534-6D35D79AC666}" dt="2022-10-16T22:17:05.909" v="1193" actId="478"/>
          <ac:picMkLst>
            <pc:docMk/>
            <pc:sldMk cId="286844968" sldId="268"/>
            <ac:picMk id="5" creationId="{9C37A31E-E3F8-D833-BBD9-F5FEE487955F}"/>
          </ac:picMkLst>
        </pc:picChg>
        <pc:picChg chg="add mod ord">
          <ac:chgData name="Rashmi" userId="04ca2923-6368-47dd-851a-49bc90b31060" providerId="ADAL" clId="{489A1CD1-BC9D-437F-9534-6D35D79AC666}" dt="2022-10-16T22:17:18.257" v="1199" actId="167"/>
          <ac:picMkLst>
            <pc:docMk/>
            <pc:sldMk cId="286844968" sldId="268"/>
            <ac:picMk id="9" creationId="{398FD77D-2F35-C1C1-75E2-E687540E6473}"/>
          </ac:picMkLst>
        </pc:picChg>
        <pc:cxnChg chg="mod">
          <ac:chgData name="Rashmi" userId="04ca2923-6368-47dd-851a-49bc90b31060" providerId="ADAL" clId="{489A1CD1-BC9D-437F-9534-6D35D79AC666}" dt="2022-10-16T22:17:20.595" v="1200" actId="1076"/>
          <ac:cxnSpMkLst>
            <pc:docMk/>
            <pc:sldMk cId="286844968" sldId="268"/>
            <ac:cxnSpMk id="4" creationId="{B8C9E3E2-9505-B546-E287-2D99800B2938}"/>
          </ac:cxnSpMkLst>
        </pc:cxnChg>
      </pc:sldChg>
      <pc:sldChg chg="addSp delSp modSp mod">
        <pc:chgData name="Rashmi" userId="04ca2923-6368-47dd-851a-49bc90b31060" providerId="ADAL" clId="{489A1CD1-BC9D-437F-9534-6D35D79AC666}" dt="2022-10-16T15:44:34.022" v="252" actId="20577"/>
        <pc:sldMkLst>
          <pc:docMk/>
          <pc:sldMk cId="4002657253" sldId="269"/>
        </pc:sldMkLst>
        <pc:spChg chg="del mod">
          <ac:chgData name="Rashmi" userId="04ca2923-6368-47dd-851a-49bc90b31060" providerId="ADAL" clId="{489A1CD1-BC9D-437F-9534-6D35D79AC666}" dt="2022-10-16T15:43:50.261" v="228" actId="478"/>
          <ac:spMkLst>
            <pc:docMk/>
            <pc:sldMk cId="4002657253" sldId="269"/>
            <ac:spMk id="6" creationId="{8EA41C4A-9110-4493-5801-B639176CF656}"/>
          </ac:spMkLst>
        </pc:spChg>
        <pc:spChg chg="mod">
          <ac:chgData name="Rashmi" userId="04ca2923-6368-47dd-851a-49bc90b31060" providerId="ADAL" clId="{489A1CD1-BC9D-437F-9534-6D35D79AC666}" dt="2022-10-16T15:44:34.022" v="252" actId="20577"/>
          <ac:spMkLst>
            <pc:docMk/>
            <pc:sldMk cId="4002657253" sldId="269"/>
            <ac:spMk id="8" creationId="{8DC8D5F7-A515-B3BC-AE91-5259DCF05128}"/>
          </ac:spMkLst>
        </pc:spChg>
        <pc:spChg chg="add mod">
          <ac:chgData name="Rashmi" userId="04ca2923-6368-47dd-851a-49bc90b31060" providerId="ADAL" clId="{489A1CD1-BC9D-437F-9534-6D35D79AC666}" dt="2022-10-16T15:42:41.656" v="223" actId="14100"/>
          <ac:spMkLst>
            <pc:docMk/>
            <pc:sldMk cId="4002657253" sldId="269"/>
            <ac:spMk id="9" creationId="{B3FF9C8B-FAC7-2177-C6FD-C88C1AE34E35}"/>
          </ac:spMkLst>
        </pc:spChg>
        <pc:spChg chg="mod">
          <ac:chgData name="Rashmi" userId="04ca2923-6368-47dd-851a-49bc90b31060" providerId="ADAL" clId="{489A1CD1-BC9D-437F-9534-6D35D79AC666}" dt="2022-10-16T15:44:20.887" v="240" actId="14100"/>
          <ac:spMkLst>
            <pc:docMk/>
            <pc:sldMk cId="4002657253" sldId="269"/>
            <ac:spMk id="11" creationId="{95CE18BA-1DCE-B4EC-2D94-9EC8F316AE74}"/>
          </ac:spMkLst>
        </pc:spChg>
        <pc:spChg chg="del mod">
          <ac:chgData name="Rashmi" userId="04ca2923-6368-47dd-851a-49bc90b31060" providerId="ADAL" clId="{489A1CD1-BC9D-437F-9534-6D35D79AC666}" dt="2022-10-16T15:41:59.136" v="193" actId="478"/>
          <ac:spMkLst>
            <pc:docMk/>
            <pc:sldMk cId="4002657253" sldId="269"/>
            <ac:spMk id="12" creationId="{853B602A-9E13-F109-FA9F-EFB55BF8D557}"/>
          </ac:spMkLst>
        </pc:spChg>
        <pc:spChg chg="mod">
          <ac:chgData name="Rashmi" userId="04ca2923-6368-47dd-851a-49bc90b31060" providerId="ADAL" clId="{489A1CD1-BC9D-437F-9534-6D35D79AC666}" dt="2022-10-16T15:27:27.567" v="172"/>
          <ac:spMkLst>
            <pc:docMk/>
            <pc:sldMk cId="4002657253" sldId="269"/>
            <ac:spMk id="13" creationId="{B9688760-7E32-1C46-4B67-5A191F1B432C}"/>
          </ac:spMkLst>
        </pc:spChg>
        <pc:spChg chg="add del mod">
          <ac:chgData name="Rashmi" userId="04ca2923-6368-47dd-851a-49bc90b31060" providerId="ADAL" clId="{489A1CD1-BC9D-437F-9534-6D35D79AC666}" dt="2022-10-16T15:41:17.417" v="188" actId="478"/>
          <ac:spMkLst>
            <pc:docMk/>
            <pc:sldMk cId="4002657253" sldId="269"/>
            <ac:spMk id="14" creationId="{494DC891-DEBA-F508-E11B-E798B999F532}"/>
          </ac:spMkLst>
        </pc:spChg>
        <pc:picChg chg="del">
          <ac:chgData name="Rashmi" userId="04ca2923-6368-47dd-851a-49bc90b31060" providerId="ADAL" clId="{489A1CD1-BC9D-437F-9534-6D35D79AC666}" dt="2022-10-16T15:41:13.428" v="187" actId="478"/>
          <ac:picMkLst>
            <pc:docMk/>
            <pc:sldMk cId="4002657253" sldId="269"/>
            <ac:picMk id="3" creationId="{E76C1505-964D-7747-DD29-68D79F78B4D9}"/>
          </ac:picMkLst>
        </pc:picChg>
        <pc:picChg chg="add del mod">
          <ac:chgData name="Rashmi" userId="04ca2923-6368-47dd-851a-49bc90b31060" providerId="ADAL" clId="{489A1CD1-BC9D-437F-9534-6D35D79AC666}" dt="2022-10-16T15:41:18.417" v="189" actId="478"/>
          <ac:picMkLst>
            <pc:docMk/>
            <pc:sldMk cId="4002657253" sldId="269"/>
            <ac:picMk id="5" creationId="{BDDBFAA6-0BD4-29E6-49C7-C7F910C095EF}"/>
          </ac:picMkLst>
        </pc:picChg>
        <pc:picChg chg="del">
          <ac:chgData name="Rashmi" userId="04ca2923-6368-47dd-851a-49bc90b31060" providerId="ADAL" clId="{489A1CD1-BC9D-437F-9534-6D35D79AC666}" dt="2022-10-16T14:17:06.550" v="63" actId="478"/>
          <ac:picMkLst>
            <pc:docMk/>
            <pc:sldMk cId="4002657253" sldId="269"/>
            <ac:picMk id="7" creationId="{2CADB34A-859A-36A9-BB47-4FC994DC81BF}"/>
          </ac:picMkLst>
        </pc:picChg>
        <pc:picChg chg="add mod ord">
          <ac:chgData name="Rashmi" userId="04ca2923-6368-47dd-851a-49bc90b31060" providerId="ADAL" clId="{489A1CD1-BC9D-437F-9534-6D35D79AC666}" dt="2022-10-16T15:42:03.097" v="195" actId="167"/>
          <ac:picMkLst>
            <pc:docMk/>
            <pc:sldMk cId="4002657253" sldId="269"/>
            <ac:picMk id="16" creationId="{7259EFFD-72C9-E94A-E113-678472C86FF7}"/>
          </ac:picMkLst>
        </pc:picChg>
        <pc:picChg chg="add mod ord">
          <ac:chgData name="Rashmi" userId="04ca2923-6368-47dd-851a-49bc90b31060" providerId="ADAL" clId="{489A1CD1-BC9D-437F-9534-6D35D79AC666}" dt="2022-10-16T15:44:08.336" v="233" actId="167"/>
          <ac:picMkLst>
            <pc:docMk/>
            <pc:sldMk cId="4002657253" sldId="269"/>
            <ac:picMk id="18" creationId="{97C99C4A-A77A-F9DB-DB5B-D47A1067E8C9}"/>
          </ac:picMkLst>
        </pc:picChg>
      </pc:sldChg>
      <pc:sldChg chg="addSp delSp modSp mod ord chgLayout">
        <pc:chgData name="Rashmi" userId="04ca2923-6368-47dd-851a-49bc90b31060" providerId="ADAL" clId="{489A1CD1-BC9D-437F-9534-6D35D79AC666}" dt="2022-10-16T16:40:15.464" v="749" actId="478"/>
        <pc:sldMkLst>
          <pc:docMk/>
          <pc:sldMk cId="30481750" sldId="272"/>
        </pc:sldMkLst>
        <pc:spChg chg="mod ord">
          <ac:chgData name="Rashmi" userId="04ca2923-6368-47dd-851a-49bc90b31060" providerId="ADAL" clId="{489A1CD1-BC9D-437F-9534-6D35D79AC666}" dt="2022-10-16T16:40:13.158" v="748" actId="27636"/>
          <ac:spMkLst>
            <pc:docMk/>
            <pc:sldMk cId="30481750" sldId="272"/>
            <ac:spMk id="2" creationId="{762B56EE-1667-E89E-E391-FB11EFBD22A5}"/>
          </ac:spMkLst>
        </pc:spChg>
        <pc:spChg chg="add mod">
          <ac:chgData name="Rashmi" userId="04ca2923-6368-47dd-851a-49bc90b31060" providerId="ADAL" clId="{489A1CD1-BC9D-437F-9534-6D35D79AC666}" dt="2022-10-16T16:06:40.071" v="692" actId="20577"/>
          <ac:spMkLst>
            <pc:docMk/>
            <pc:sldMk cId="30481750" sldId="272"/>
            <ac:spMk id="4" creationId="{5D1138F1-0E5D-0D3C-30AE-39AB40A27BB8}"/>
          </ac:spMkLst>
        </pc:spChg>
        <pc:spChg chg="add mod">
          <ac:chgData name="Rashmi" userId="04ca2923-6368-47dd-851a-49bc90b31060" providerId="ADAL" clId="{489A1CD1-BC9D-437F-9534-6D35D79AC666}" dt="2022-10-16T15:58:29.490" v="542" actId="20577"/>
          <ac:spMkLst>
            <pc:docMk/>
            <pc:sldMk cId="30481750" sldId="272"/>
            <ac:spMk id="5" creationId="{A749432C-5887-FE68-0D68-6BEB64FE494C}"/>
          </ac:spMkLst>
        </pc:spChg>
        <pc:spChg chg="add mod">
          <ac:chgData name="Rashmi" userId="04ca2923-6368-47dd-851a-49bc90b31060" providerId="ADAL" clId="{489A1CD1-BC9D-437F-9534-6D35D79AC666}" dt="2022-10-16T16:07:01.326" v="704" actId="20577"/>
          <ac:spMkLst>
            <pc:docMk/>
            <pc:sldMk cId="30481750" sldId="272"/>
            <ac:spMk id="6" creationId="{49376BDD-84E7-7660-EAD6-DF6A862871FD}"/>
          </ac:spMkLst>
        </pc:spChg>
        <pc:spChg chg="add del mod">
          <ac:chgData name="Rashmi" userId="04ca2923-6368-47dd-851a-49bc90b31060" providerId="ADAL" clId="{489A1CD1-BC9D-437F-9534-6D35D79AC666}" dt="2022-10-16T16:05:14.772" v="616" actId="478"/>
          <ac:spMkLst>
            <pc:docMk/>
            <pc:sldMk cId="30481750" sldId="272"/>
            <ac:spMk id="15" creationId="{0D2FADBA-A691-A7C9-F42C-BE397FB3D1F1}"/>
          </ac:spMkLst>
        </pc:spChg>
        <pc:spChg chg="add del mod ord">
          <ac:chgData name="Rashmi" userId="04ca2923-6368-47dd-851a-49bc90b31060" providerId="ADAL" clId="{489A1CD1-BC9D-437F-9534-6D35D79AC666}" dt="2022-10-16T16:40:15.464" v="749" actId="478"/>
          <ac:spMkLst>
            <pc:docMk/>
            <pc:sldMk cId="30481750" sldId="272"/>
            <ac:spMk id="16" creationId="{BF46DA89-E481-8B93-E471-D6A1CA984700}"/>
          </ac:spMkLst>
        </pc:spChg>
        <pc:picChg chg="del mod">
          <ac:chgData name="Rashmi" userId="04ca2923-6368-47dd-851a-49bc90b31060" providerId="ADAL" clId="{489A1CD1-BC9D-437F-9534-6D35D79AC666}" dt="2022-10-16T16:05:10.171" v="615" actId="478"/>
          <ac:picMkLst>
            <pc:docMk/>
            <pc:sldMk cId="30481750" sldId="272"/>
            <ac:picMk id="3" creationId="{65AD7946-DC19-84CF-3494-066A0A04236A}"/>
          </ac:picMkLst>
        </pc:picChg>
        <pc:picChg chg="del mod">
          <ac:chgData name="Rashmi" userId="04ca2923-6368-47dd-851a-49bc90b31060" providerId="ADAL" clId="{489A1CD1-BC9D-437F-9534-6D35D79AC666}" dt="2022-10-16T16:05:07.986" v="613" actId="478"/>
          <ac:picMkLst>
            <pc:docMk/>
            <pc:sldMk cId="30481750" sldId="272"/>
            <ac:picMk id="7" creationId="{CACBEA4F-6781-6EF2-36FF-EFB35EAD8CEB}"/>
          </ac:picMkLst>
        </pc:picChg>
        <pc:picChg chg="add mod">
          <ac:chgData name="Rashmi" userId="04ca2923-6368-47dd-851a-49bc90b31060" providerId="ADAL" clId="{489A1CD1-BC9D-437F-9534-6D35D79AC666}" dt="2022-10-16T16:06:54.954" v="703" actId="12789"/>
          <ac:picMkLst>
            <pc:docMk/>
            <pc:sldMk cId="30481750" sldId="272"/>
            <ac:picMk id="9" creationId="{49766FFE-F13B-722B-1EF7-4D8F4E28210E}"/>
          </ac:picMkLst>
        </pc:picChg>
        <pc:picChg chg="add mod">
          <ac:chgData name="Rashmi" userId="04ca2923-6368-47dd-851a-49bc90b31060" providerId="ADAL" clId="{489A1CD1-BC9D-437F-9534-6D35D79AC666}" dt="2022-10-16T16:06:54.954" v="703" actId="12789"/>
          <ac:picMkLst>
            <pc:docMk/>
            <pc:sldMk cId="30481750" sldId="272"/>
            <ac:picMk id="10" creationId="{AE2D1A9E-776C-21EA-7809-844CB38DBD68}"/>
          </ac:picMkLst>
        </pc:picChg>
        <pc:picChg chg="add mod">
          <ac:chgData name="Rashmi" userId="04ca2923-6368-47dd-851a-49bc90b31060" providerId="ADAL" clId="{489A1CD1-BC9D-437F-9534-6D35D79AC666}" dt="2022-10-16T16:06:54.954" v="703" actId="12789"/>
          <ac:picMkLst>
            <pc:docMk/>
            <pc:sldMk cId="30481750" sldId="272"/>
            <ac:picMk id="11" creationId="{383CE4EC-CA69-E82A-C63B-FACE862DBCD9}"/>
          </ac:picMkLst>
        </pc:picChg>
        <pc:picChg chg="del">
          <ac:chgData name="Rashmi" userId="04ca2923-6368-47dd-851a-49bc90b31060" providerId="ADAL" clId="{489A1CD1-BC9D-437F-9534-6D35D79AC666}" dt="2022-10-16T15:46:07.393" v="253" actId="478"/>
          <ac:picMkLst>
            <pc:docMk/>
            <pc:sldMk cId="30481750" sldId="272"/>
            <ac:picMk id="13" creationId="{9664EC30-7F91-CFEA-7A11-FDA76607ADF8}"/>
          </ac:picMkLst>
        </pc:picChg>
        <pc:picChg chg="del mod">
          <ac:chgData name="Rashmi" userId="04ca2923-6368-47dd-851a-49bc90b31060" providerId="ADAL" clId="{489A1CD1-BC9D-437F-9534-6D35D79AC666}" dt="2022-10-16T15:46:07.393" v="253" actId="478"/>
          <ac:picMkLst>
            <pc:docMk/>
            <pc:sldMk cId="30481750" sldId="272"/>
            <ac:picMk id="14" creationId="{5DE958A9-E008-4E78-DFC1-E375F227FF6E}"/>
          </ac:picMkLst>
        </pc:picChg>
      </pc:sldChg>
      <pc:sldChg chg="modSp mod">
        <pc:chgData name="Rashmi" userId="04ca2923-6368-47dd-851a-49bc90b31060" providerId="ADAL" clId="{489A1CD1-BC9D-437F-9534-6D35D79AC666}" dt="2022-10-16T22:19:09.734" v="1238" actId="404"/>
        <pc:sldMkLst>
          <pc:docMk/>
          <pc:sldMk cId="2078384974" sldId="273"/>
        </pc:sldMkLst>
        <pc:spChg chg="mod">
          <ac:chgData name="Rashmi" userId="04ca2923-6368-47dd-851a-49bc90b31060" providerId="ADAL" clId="{489A1CD1-BC9D-437F-9534-6D35D79AC666}" dt="2022-10-16T22:19:09.734" v="1238" actId="404"/>
          <ac:spMkLst>
            <pc:docMk/>
            <pc:sldMk cId="2078384974" sldId="273"/>
            <ac:spMk id="8" creationId="{201CBB5F-D7EC-52EA-479B-12A93AB6BED5}"/>
          </ac:spMkLst>
        </pc:spChg>
      </pc:sldChg>
      <pc:sldChg chg="delSp del mod">
        <pc:chgData name="Rashmi" userId="04ca2923-6368-47dd-851a-49bc90b31060" providerId="ADAL" clId="{489A1CD1-BC9D-437F-9534-6D35D79AC666}" dt="2022-10-16T20:36:35.880" v="881" actId="47"/>
        <pc:sldMkLst>
          <pc:docMk/>
          <pc:sldMk cId="3493792335" sldId="277"/>
        </pc:sldMkLst>
        <pc:picChg chg="del">
          <ac:chgData name="Rashmi" userId="04ca2923-6368-47dd-851a-49bc90b31060" providerId="ADAL" clId="{489A1CD1-BC9D-437F-9534-6D35D79AC666}" dt="2022-10-16T20:36:33.220" v="880" actId="478"/>
          <ac:picMkLst>
            <pc:docMk/>
            <pc:sldMk cId="3493792335" sldId="277"/>
            <ac:picMk id="4" creationId="{53816CE0-45CC-7759-34C0-680FEE65504A}"/>
          </ac:picMkLst>
        </pc:picChg>
      </pc:sldChg>
      <pc:sldChg chg="addSp delSp modSp mod">
        <pc:chgData name="Rashmi" userId="04ca2923-6368-47dd-851a-49bc90b31060" providerId="ADAL" clId="{489A1CD1-BC9D-437F-9534-6D35D79AC666}" dt="2022-10-16T16:42:47.777" v="868" actId="20577"/>
        <pc:sldMkLst>
          <pc:docMk/>
          <pc:sldMk cId="2972931503" sldId="282"/>
        </pc:sldMkLst>
        <pc:spChg chg="mod">
          <ac:chgData name="Rashmi" userId="04ca2923-6368-47dd-851a-49bc90b31060" providerId="ADAL" clId="{489A1CD1-BC9D-437F-9534-6D35D79AC666}" dt="2022-10-16T16:41:10.145" v="780" actId="242"/>
          <ac:spMkLst>
            <pc:docMk/>
            <pc:sldMk cId="2972931503" sldId="282"/>
            <ac:spMk id="9" creationId="{B8AD1459-A70F-AD92-F8C2-B4955B94136F}"/>
          </ac:spMkLst>
        </pc:spChg>
        <pc:spChg chg="mod">
          <ac:chgData name="Rashmi" userId="04ca2923-6368-47dd-851a-49bc90b31060" providerId="ADAL" clId="{489A1CD1-BC9D-437F-9534-6D35D79AC666}" dt="2022-10-16T16:41:10.145" v="780" actId="242"/>
          <ac:spMkLst>
            <pc:docMk/>
            <pc:sldMk cId="2972931503" sldId="282"/>
            <ac:spMk id="10" creationId="{11EE441A-0579-17A0-3AB5-7D4E00599DDF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15" creationId="{99205334-BAD4-3ACE-A26C-AAC1F90EA979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16" creationId="{D3748DF1-FAD9-2AA1-8E68-C185B11CDFFE}"/>
          </ac:spMkLst>
        </pc:spChg>
        <pc:spChg chg="mod">
          <ac:chgData name="Rashmi" userId="04ca2923-6368-47dd-851a-49bc90b31060" providerId="ADAL" clId="{489A1CD1-BC9D-437F-9534-6D35D79AC666}" dt="2022-10-16T16:40:44.202" v="750" actId="20577"/>
          <ac:spMkLst>
            <pc:docMk/>
            <pc:sldMk cId="2972931503" sldId="282"/>
            <ac:spMk id="19" creationId="{0F9B7973-D323-3A16-7106-2F68E814C8CC}"/>
          </ac:spMkLst>
        </pc:spChg>
        <pc:spChg chg="mod">
          <ac:chgData name="Rashmi" userId="04ca2923-6368-47dd-851a-49bc90b31060" providerId="ADAL" clId="{489A1CD1-BC9D-437F-9534-6D35D79AC666}" dt="2022-10-16T16:41:10.145" v="780" actId="242"/>
          <ac:spMkLst>
            <pc:docMk/>
            <pc:sldMk cId="2972931503" sldId="282"/>
            <ac:spMk id="21" creationId="{74C76047-A2F5-4C2F-73CC-7CC6D9FFD009}"/>
          </ac:spMkLst>
        </pc:spChg>
        <pc:spChg chg="mod">
          <ac:chgData name="Rashmi" userId="04ca2923-6368-47dd-851a-49bc90b31060" providerId="ADAL" clId="{489A1CD1-BC9D-437F-9534-6D35D79AC666}" dt="2022-10-16T16:41:10.145" v="780" actId="242"/>
          <ac:spMkLst>
            <pc:docMk/>
            <pc:sldMk cId="2972931503" sldId="282"/>
            <ac:spMk id="22" creationId="{8C1A3639-810F-263F-60BF-BB2F05028069}"/>
          </ac:spMkLst>
        </pc:spChg>
        <pc:spChg chg="mod">
          <ac:chgData name="Rashmi" userId="04ca2923-6368-47dd-851a-49bc90b31060" providerId="ADAL" clId="{489A1CD1-BC9D-437F-9534-6D35D79AC666}" dt="2022-10-16T16:41:02.831" v="779" actId="1035"/>
          <ac:spMkLst>
            <pc:docMk/>
            <pc:sldMk cId="2972931503" sldId="282"/>
            <ac:spMk id="23" creationId="{0354D8FA-719E-3FF2-7E3F-5F833C77D895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26" creationId="{E039D473-4CCC-9F06-33E6-9100FF23A9D3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27" creationId="{63DF36EB-B70F-B9B2-82A8-3AB70420B284}"/>
          </ac:spMkLst>
        </pc:spChg>
        <pc:spChg chg="add del mod">
          <ac:chgData name="Rashmi" userId="04ca2923-6368-47dd-851a-49bc90b31060" providerId="ADAL" clId="{489A1CD1-BC9D-437F-9534-6D35D79AC666}" dt="2022-10-16T16:40:57.207" v="752"/>
          <ac:spMkLst>
            <pc:docMk/>
            <pc:sldMk cId="2972931503" sldId="282"/>
            <ac:spMk id="28" creationId="{08F9EDFB-9E50-0BE5-6153-E781CEDAC0BC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31" creationId="{6425486E-C737-F1D5-D47D-4C0B578FAE14}"/>
          </ac:spMkLst>
        </pc:spChg>
        <pc:spChg chg="mod">
          <ac:chgData name="Rashmi" userId="04ca2923-6368-47dd-851a-49bc90b31060" providerId="ADAL" clId="{489A1CD1-BC9D-437F-9534-6D35D79AC666}" dt="2022-10-16T16:40:55.115" v="751"/>
          <ac:spMkLst>
            <pc:docMk/>
            <pc:sldMk cId="2972931503" sldId="282"/>
            <ac:spMk id="32" creationId="{6455AA05-5C59-189E-9831-4D37BED80CD6}"/>
          </ac:spMkLst>
        </pc:spChg>
        <pc:spChg chg="mod">
          <ac:chgData name="Rashmi" userId="04ca2923-6368-47dd-851a-49bc90b31060" providerId="ADAL" clId="{489A1CD1-BC9D-437F-9534-6D35D79AC666}" dt="2022-10-16T16:41:13.958" v="781"/>
          <ac:spMkLst>
            <pc:docMk/>
            <pc:sldMk cId="2972931503" sldId="282"/>
            <ac:spMk id="34" creationId="{D3BBCA35-86F7-CA3C-0E7E-4351609E2919}"/>
          </ac:spMkLst>
        </pc:spChg>
        <pc:spChg chg="mod">
          <ac:chgData name="Rashmi" userId="04ca2923-6368-47dd-851a-49bc90b31060" providerId="ADAL" clId="{489A1CD1-BC9D-437F-9534-6D35D79AC666}" dt="2022-10-16T16:42:47.777" v="868" actId="20577"/>
          <ac:spMkLst>
            <pc:docMk/>
            <pc:sldMk cId="2972931503" sldId="282"/>
            <ac:spMk id="35" creationId="{1D7A02D9-C28A-7F4B-1C9A-0F5091FEFDD8}"/>
          </ac:spMkLst>
        </pc:spChg>
        <pc:spChg chg="mod">
          <ac:chgData name="Rashmi" userId="04ca2923-6368-47dd-851a-49bc90b31060" providerId="ADAL" clId="{489A1CD1-BC9D-437F-9534-6D35D79AC666}" dt="2022-10-16T16:41:13.958" v="781"/>
          <ac:spMkLst>
            <pc:docMk/>
            <pc:sldMk cId="2972931503" sldId="282"/>
            <ac:spMk id="37" creationId="{B70014AF-3493-02BD-CA11-28A58CF9A707}"/>
          </ac:spMkLst>
        </pc:spChg>
        <pc:spChg chg="mod">
          <ac:chgData name="Rashmi" userId="04ca2923-6368-47dd-851a-49bc90b31060" providerId="ADAL" clId="{489A1CD1-BC9D-437F-9534-6D35D79AC666}" dt="2022-10-16T16:42:38.500" v="866" actId="20577"/>
          <ac:spMkLst>
            <pc:docMk/>
            <pc:sldMk cId="2972931503" sldId="282"/>
            <ac:spMk id="38" creationId="{F5A087B1-53A1-C6F9-3257-532F3E46806F}"/>
          </ac:spMkLst>
        </pc:spChg>
        <pc:spChg chg="add mod">
          <ac:chgData name="Rashmi" userId="04ca2923-6368-47dd-851a-49bc90b31060" providerId="ADAL" clId="{489A1CD1-BC9D-437F-9534-6D35D79AC666}" dt="2022-10-16T16:41:19.242" v="782" actId="1076"/>
          <ac:spMkLst>
            <pc:docMk/>
            <pc:sldMk cId="2972931503" sldId="282"/>
            <ac:spMk id="39" creationId="{030C9A55-CA94-9952-FFBA-C2B80BCCED11}"/>
          </ac:spMkLst>
        </pc:spChg>
        <pc:spChg chg="mod">
          <ac:chgData name="Rashmi" userId="04ca2923-6368-47dd-851a-49bc90b31060" providerId="ADAL" clId="{489A1CD1-BC9D-437F-9534-6D35D79AC666}" dt="2022-10-16T16:41:13.958" v="781"/>
          <ac:spMkLst>
            <pc:docMk/>
            <pc:sldMk cId="2972931503" sldId="282"/>
            <ac:spMk id="41" creationId="{ABD340AB-13D4-73CD-BF6D-96785C16B0FC}"/>
          </ac:spMkLst>
        </pc:spChg>
        <pc:spChg chg="mod">
          <ac:chgData name="Rashmi" userId="04ca2923-6368-47dd-851a-49bc90b31060" providerId="ADAL" clId="{489A1CD1-BC9D-437F-9534-6D35D79AC666}" dt="2022-10-16T16:41:21.775" v="784" actId="20577"/>
          <ac:spMkLst>
            <pc:docMk/>
            <pc:sldMk cId="2972931503" sldId="282"/>
            <ac:spMk id="42" creationId="{08E570A4-844E-E87F-B7F5-62B349FF6A5B}"/>
          </ac:spMkLst>
        </pc:spChg>
        <pc:grpChg chg="add del mod">
          <ac:chgData name="Rashmi" userId="04ca2923-6368-47dd-851a-49bc90b31060" providerId="ADAL" clId="{489A1CD1-BC9D-437F-9534-6D35D79AC666}" dt="2022-10-16T16:40:57.207" v="752"/>
          <ac:grpSpMkLst>
            <pc:docMk/>
            <pc:sldMk cId="2972931503" sldId="282"/>
            <ac:grpSpMk id="3" creationId="{7B43885A-C458-156B-E16C-2A04D229BC7A}"/>
          </ac:grpSpMkLst>
        </pc:grpChg>
        <pc:grpChg chg="mod">
          <ac:chgData name="Rashmi" userId="04ca2923-6368-47dd-851a-49bc90b31060" providerId="ADAL" clId="{489A1CD1-BC9D-437F-9534-6D35D79AC666}" dt="2022-10-16T16:41:02.831" v="779" actId="1035"/>
          <ac:grpSpMkLst>
            <pc:docMk/>
            <pc:sldMk cId="2972931503" sldId="282"/>
            <ac:grpSpMk id="11" creationId="{072B4D91-7359-112E-07F3-C5BA119A438D}"/>
          </ac:grpSpMkLst>
        </pc:grpChg>
        <pc:grpChg chg="mod">
          <ac:chgData name="Rashmi" userId="04ca2923-6368-47dd-851a-49bc90b31060" providerId="ADAL" clId="{489A1CD1-BC9D-437F-9534-6D35D79AC666}" dt="2022-10-16T16:41:02.831" v="779" actId="1035"/>
          <ac:grpSpMkLst>
            <pc:docMk/>
            <pc:sldMk cId="2972931503" sldId="282"/>
            <ac:grpSpMk id="17" creationId="{6A35A487-CD2E-9C4F-3947-3341C23DCD1A}"/>
          </ac:grpSpMkLst>
        </pc:grpChg>
        <pc:grpChg chg="mod">
          <ac:chgData name="Rashmi" userId="04ca2923-6368-47dd-851a-49bc90b31060" providerId="ADAL" clId="{489A1CD1-BC9D-437F-9534-6D35D79AC666}" dt="2022-10-16T16:41:02.831" v="779" actId="1035"/>
          <ac:grpSpMkLst>
            <pc:docMk/>
            <pc:sldMk cId="2972931503" sldId="282"/>
            <ac:grpSpMk id="20" creationId="{50F1D08D-8430-B6A8-292D-527ADA3E2695}"/>
          </ac:grpSpMkLst>
        </pc:grpChg>
        <pc:grpChg chg="add del mod">
          <ac:chgData name="Rashmi" userId="04ca2923-6368-47dd-851a-49bc90b31060" providerId="ADAL" clId="{489A1CD1-BC9D-437F-9534-6D35D79AC666}" dt="2022-10-16T16:40:57.207" v="752"/>
          <ac:grpSpMkLst>
            <pc:docMk/>
            <pc:sldMk cId="2972931503" sldId="282"/>
            <ac:grpSpMk id="24" creationId="{E55E6560-64FB-4A0D-6C49-547CDE9D527C}"/>
          </ac:grpSpMkLst>
        </pc:grpChg>
        <pc:grpChg chg="add del mod">
          <ac:chgData name="Rashmi" userId="04ca2923-6368-47dd-851a-49bc90b31060" providerId="ADAL" clId="{489A1CD1-BC9D-437F-9534-6D35D79AC666}" dt="2022-10-16T16:40:57.207" v="752"/>
          <ac:grpSpMkLst>
            <pc:docMk/>
            <pc:sldMk cId="2972931503" sldId="282"/>
            <ac:grpSpMk id="30" creationId="{E2B316C4-468A-9B3D-B8AC-0FCB17FE8A9D}"/>
          </ac:grpSpMkLst>
        </pc:grpChg>
        <pc:grpChg chg="add mod">
          <ac:chgData name="Rashmi" userId="04ca2923-6368-47dd-851a-49bc90b31060" providerId="ADAL" clId="{489A1CD1-BC9D-437F-9534-6D35D79AC666}" dt="2022-10-16T16:41:19.242" v="782" actId="1076"/>
          <ac:grpSpMkLst>
            <pc:docMk/>
            <pc:sldMk cId="2972931503" sldId="282"/>
            <ac:grpSpMk id="33" creationId="{09352D1D-10D6-ABA1-A38D-9DAEA07B6239}"/>
          </ac:grpSpMkLst>
        </pc:grpChg>
        <pc:grpChg chg="add mod">
          <ac:chgData name="Rashmi" userId="04ca2923-6368-47dd-851a-49bc90b31060" providerId="ADAL" clId="{489A1CD1-BC9D-437F-9534-6D35D79AC666}" dt="2022-10-16T16:41:19.242" v="782" actId="1076"/>
          <ac:grpSpMkLst>
            <pc:docMk/>
            <pc:sldMk cId="2972931503" sldId="282"/>
            <ac:grpSpMk id="36" creationId="{94474315-131C-9FEC-C2C5-6D91CA54D017}"/>
          </ac:grpSpMkLst>
        </pc:grpChg>
        <pc:grpChg chg="add mod">
          <ac:chgData name="Rashmi" userId="04ca2923-6368-47dd-851a-49bc90b31060" providerId="ADAL" clId="{489A1CD1-BC9D-437F-9534-6D35D79AC666}" dt="2022-10-16T16:41:19.242" v="782" actId="1076"/>
          <ac:grpSpMkLst>
            <pc:docMk/>
            <pc:sldMk cId="2972931503" sldId="282"/>
            <ac:grpSpMk id="40" creationId="{37DC800B-B5CE-048A-E99C-22C91D586FE6}"/>
          </ac:grpSpMkLst>
        </pc:grpChg>
      </pc:sldChg>
      <pc:sldChg chg="modSp mod">
        <pc:chgData name="Rashmi" userId="04ca2923-6368-47dd-851a-49bc90b31060" providerId="ADAL" clId="{489A1CD1-BC9D-437F-9534-6D35D79AC666}" dt="2022-10-16T14:18:27.530" v="85" actId="948"/>
        <pc:sldMkLst>
          <pc:docMk/>
          <pc:sldMk cId="924523145" sldId="283"/>
        </pc:sldMkLst>
        <pc:spChg chg="mod">
          <ac:chgData name="Rashmi" userId="04ca2923-6368-47dd-851a-49bc90b31060" providerId="ADAL" clId="{489A1CD1-BC9D-437F-9534-6D35D79AC666}" dt="2022-10-16T06:18:08.528" v="60" actId="20577"/>
          <ac:spMkLst>
            <pc:docMk/>
            <pc:sldMk cId="924523145" sldId="283"/>
            <ac:spMk id="2" creationId="{7C30C7E6-B39D-965D-E1EE-08A4F89A86B1}"/>
          </ac:spMkLst>
        </pc:spChg>
        <pc:spChg chg="mod">
          <ac:chgData name="Rashmi" userId="04ca2923-6368-47dd-851a-49bc90b31060" providerId="ADAL" clId="{489A1CD1-BC9D-437F-9534-6D35D79AC666}" dt="2022-10-16T06:18:00.595" v="46" actId="20577"/>
          <ac:spMkLst>
            <pc:docMk/>
            <pc:sldMk cId="924523145" sldId="283"/>
            <ac:spMk id="8" creationId="{8DC8D5F7-A515-B3BC-AE91-5259DCF05128}"/>
          </ac:spMkLst>
        </pc:spChg>
        <pc:graphicFrameChg chg="mod modGraphic">
          <ac:chgData name="Rashmi" userId="04ca2923-6368-47dd-851a-49bc90b31060" providerId="ADAL" clId="{489A1CD1-BC9D-437F-9534-6D35D79AC666}" dt="2022-10-16T14:18:27.530" v="85" actId="948"/>
          <ac:graphicFrameMkLst>
            <pc:docMk/>
            <pc:sldMk cId="924523145" sldId="283"/>
            <ac:graphicFrameMk id="9" creationId="{C6FE14A2-2378-9A71-895F-0D3C4C8EF08E}"/>
          </ac:graphicFrameMkLst>
        </pc:graphicFrameChg>
      </pc:sldChg>
      <pc:sldChg chg="addSp modSp new mod ord addCm delCm">
        <pc:chgData name="Rashmi" userId="04ca2923-6368-47dd-851a-49bc90b31060" providerId="ADAL" clId="{489A1CD1-BC9D-437F-9534-6D35D79AC666}" dt="2022-10-16T22:16:16.675" v="1192" actId="20577"/>
        <pc:sldMkLst>
          <pc:docMk/>
          <pc:sldMk cId="2335781258" sldId="288"/>
        </pc:sldMkLst>
        <pc:spChg chg="mod">
          <ac:chgData name="Rashmi" userId="04ca2923-6368-47dd-851a-49bc90b31060" providerId="ADAL" clId="{489A1CD1-BC9D-437F-9534-6D35D79AC666}" dt="2022-10-16T15:15:07.516" v="127" actId="20577"/>
          <ac:spMkLst>
            <pc:docMk/>
            <pc:sldMk cId="2335781258" sldId="288"/>
            <ac:spMk id="2" creationId="{8A99FDEB-BEB4-39B2-C60A-384F22DABCF4}"/>
          </ac:spMkLst>
        </pc:spChg>
        <pc:spChg chg="add mod">
          <ac:chgData name="Rashmi" userId="04ca2923-6368-47dd-851a-49bc90b31060" providerId="ADAL" clId="{489A1CD1-BC9D-437F-9534-6D35D79AC666}" dt="2022-10-16T21:53:53.591" v="1180" actId="1038"/>
          <ac:spMkLst>
            <pc:docMk/>
            <pc:sldMk cId="2335781258" sldId="288"/>
            <ac:spMk id="3" creationId="{CE884478-B73C-3306-BFD0-6BA6B8E2C41E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8" creationId="{89B0FE1B-6E50-8AC3-3ACA-DF66473A7A6E}"/>
          </ac:spMkLst>
        </pc:spChg>
        <pc:spChg chg="mod">
          <ac:chgData name="Rashmi" userId="04ca2923-6368-47dd-851a-49bc90b31060" providerId="ADAL" clId="{489A1CD1-BC9D-437F-9534-6D35D79AC666}" dt="2022-10-16T21:53:53.591" v="1180" actId="1038"/>
          <ac:spMkLst>
            <pc:docMk/>
            <pc:sldMk cId="2335781258" sldId="288"/>
            <ac:spMk id="9" creationId="{82967ADF-A664-791B-0281-E13F21CC8800}"/>
          </ac:spMkLst>
        </pc:spChg>
        <pc:spChg chg="mod">
          <ac:chgData name="Rashmi" userId="04ca2923-6368-47dd-851a-49bc90b31060" providerId="ADAL" clId="{489A1CD1-BC9D-437F-9534-6D35D79AC666}" dt="2022-10-16T22:16:16.675" v="1192" actId="20577"/>
          <ac:spMkLst>
            <pc:docMk/>
            <pc:sldMk cId="2335781258" sldId="288"/>
            <ac:spMk id="11" creationId="{F4F72C4D-86C3-FBE6-FE06-3BEDCCEE5E23}"/>
          </ac:spMkLst>
        </pc:spChg>
        <pc:spChg chg="mod">
          <ac:chgData name="Rashmi" userId="04ca2923-6368-47dd-851a-49bc90b31060" providerId="ADAL" clId="{489A1CD1-BC9D-437F-9534-6D35D79AC666}" dt="2022-10-16T21:53:53.591" v="1180" actId="1038"/>
          <ac:spMkLst>
            <pc:docMk/>
            <pc:sldMk cId="2335781258" sldId="288"/>
            <ac:spMk id="13" creationId="{AF2395E7-4D56-E957-2F96-6CE52C73D6CE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14" creationId="{FE374FF1-CF19-E4B3-5638-A72FF07BB5BE}"/>
          </ac:spMkLst>
        </pc:spChg>
        <pc:spChg chg="mod">
          <ac:chgData name="Rashmi" userId="04ca2923-6368-47dd-851a-49bc90b31060" providerId="ADAL" clId="{489A1CD1-BC9D-437F-9534-6D35D79AC666}" dt="2022-10-16T22:15:44.053" v="1186" actId="20577"/>
          <ac:spMkLst>
            <pc:docMk/>
            <pc:sldMk cId="2335781258" sldId="288"/>
            <ac:spMk id="16" creationId="{B3B3F7E7-CB0D-E08C-FB44-DB0AE86C1C36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17" creationId="{0DC856E4-74DE-9AA8-41D7-611014BA1BA3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18" creationId="{8FE17CB0-46C3-B06D-1523-92B9A028EF08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20" creationId="{CB751A69-AD56-17DA-A161-A0B60621BAD6}"/>
          </ac:spMkLst>
        </pc:spChg>
        <pc:spChg chg="mod">
          <ac:chgData name="Rashmi" userId="04ca2923-6368-47dd-851a-49bc90b31060" providerId="ADAL" clId="{489A1CD1-BC9D-437F-9534-6D35D79AC666}" dt="2022-10-16T22:15:50.567" v="1191" actId="20577"/>
          <ac:spMkLst>
            <pc:docMk/>
            <pc:sldMk cId="2335781258" sldId="288"/>
            <ac:spMk id="21" creationId="{8CEF7B64-6EAE-2DD9-2395-C472A050E8FE}"/>
          </ac:spMkLst>
        </pc:spChg>
        <pc:spChg chg="mod">
          <ac:chgData name="Rashmi" userId="04ca2923-6368-47dd-851a-49bc90b31060" providerId="ADAL" clId="{489A1CD1-BC9D-437F-9534-6D35D79AC666}" dt="2022-10-16T21:53:53.591" v="1180" actId="1038"/>
          <ac:spMkLst>
            <pc:docMk/>
            <pc:sldMk cId="2335781258" sldId="288"/>
            <ac:spMk id="22" creationId="{FEC98FD3-FB74-742C-9DF9-12633D1051BA}"/>
          </ac:spMkLst>
        </pc:spChg>
        <pc:spChg chg="mod">
          <ac:chgData name="Rashmi" userId="04ca2923-6368-47dd-851a-49bc90b31060" providerId="ADAL" clId="{489A1CD1-BC9D-437F-9534-6D35D79AC666}" dt="2022-10-16T22:15:16.875" v="1181" actId="20577"/>
          <ac:spMkLst>
            <pc:docMk/>
            <pc:sldMk cId="2335781258" sldId="288"/>
            <ac:spMk id="23" creationId="{C4EF8D83-565B-305B-9A6F-8F47062125E5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24" creationId="{AE78C020-F159-2A0E-6C34-70125EC8F1E3}"/>
          </ac:spMkLst>
        </pc:spChg>
        <pc:spChg chg="mod">
          <ac:chgData name="Rashmi" userId="04ca2923-6368-47dd-851a-49bc90b31060" providerId="ADAL" clId="{489A1CD1-BC9D-437F-9534-6D35D79AC666}" dt="2022-10-16T21:53:48.260" v="1172" actId="1037"/>
          <ac:spMkLst>
            <pc:docMk/>
            <pc:sldMk cId="2335781258" sldId="288"/>
            <ac:spMk id="25" creationId="{1D7BFF18-654F-E73A-046F-BB1DEA1D71BB}"/>
          </ac:spMkLst>
        </pc:spChg>
        <pc:spChg chg="mod">
          <ac:chgData name="Rashmi" userId="04ca2923-6368-47dd-851a-49bc90b31060" providerId="ADAL" clId="{489A1CD1-BC9D-437F-9534-6D35D79AC666}" dt="2022-10-16T21:53:53.591" v="1180" actId="1038"/>
          <ac:spMkLst>
            <pc:docMk/>
            <pc:sldMk cId="2335781258" sldId="288"/>
            <ac:spMk id="26" creationId="{DF573CED-7012-FC69-F8A9-B991C7807505}"/>
          </ac:spMkLst>
        </pc:spChg>
      </pc:sldChg>
      <pc:sldChg chg="modSp mod">
        <pc:chgData name="Rashmi" userId="04ca2923-6368-47dd-851a-49bc90b31060" providerId="ADAL" clId="{489A1CD1-BC9D-437F-9534-6D35D79AC666}" dt="2022-10-16T22:18:46.221" v="1227" actId="20577"/>
        <pc:sldMkLst>
          <pc:docMk/>
          <pc:sldMk cId="3696522565" sldId="292"/>
        </pc:sldMkLst>
        <pc:spChg chg="mod">
          <ac:chgData name="Rashmi" userId="04ca2923-6368-47dd-851a-49bc90b31060" providerId="ADAL" clId="{489A1CD1-BC9D-437F-9534-6D35D79AC666}" dt="2022-10-16T22:18:46.221" v="1227" actId="20577"/>
          <ac:spMkLst>
            <pc:docMk/>
            <pc:sldMk cId="3696522565" sldId="292"/>
            <ac:spMk id="6" creationId="{80506DB1-5A61-0268-A03B-C737D67B6586}"/>
          </ac:spMkLst>
        </pc:spChg>
      </pc:sldChg>
      <pc:sldChg chg="modSp mod ord">
        <pc:chgData name="Rashmi" userId="04ca2923-6368-47dd-851a-49bc90b31060" providerId="ADAL" clId="{489A1CD1-BC9D-437F-9534-6D35D79AC666}" dt="2022-10-16T21:47:49.517" v="934"/>
        <pc:sldMkLst>
          <pc:docMk/>
          <pc:sldMk cId="1923713812" sldId="293"/>
        </pc:sldMkLst>
        <pc:spChg chg="mod">
          <ac:chgData name="Rashmi" userId="04ca2923-6368-47dd-851a-49bc90b31060" providerId="ADAL" clId="{489A1CD1-BC9D-437F-9534-6D35D79AC666}" dt="2022-10-16T21:47:13.766" v="923" actId="20577"/>
          <ac:spMkLst>
            <pc:docMk/>
            <pc:sldMk cId="1923713812" sldId="293"/>
            <ac:spMk id="6" creationId="{9EC3543F-18AC-5A7C-89A0-509DFB685166}"/>
          </ac:spMkLst>
        </pc:spChg>
        <pc:spChg chg="mod">
          <ac:chgData name="Rashmi" userId="04ca2923-6368-47dd-851a-49bc90b31060" providerId="ADAL" clId="{489A1CD1-BC9D-437F-9534-6D35D79AC666}" dt="2022-10-16T21:47:08.103" v="909" actId="20577"/>
          <ac:spMkLst>
            <pc:docMk/>
            <pc:sldMk cId="1923713812" sldId="293"/>
            <ac:spMk id="8" creationId="{89B0FE1B-6E50-8AC3-3ACA-DF66473A7A6E}"/>
          </ac:spMkLst>
        </pc:spChg>
        <pc:spChg chg="mod">
          <ac:chgData name="Rashmi" userId="04ca2923-6368-47dd-851a-49bc90b31060" providerId="ADAL" clId="{489A1CD1-BC9D-437F-9534-6D35D79AC666}" dt="2022-10-16T21:46:36.264" v="885" actId="20577"/>
          <ac:spMkLst>
            <pc:docMk/>
            <pc:sldMk cId="1923713812" sldId="293"/>
            <ac:spMk id="10" creationId="{EFDC126D-1411-87FD-9BE0-461249E89416}"/>
          </ac:spMkLst>
        </pc:spChg>
        <pc:spChg chg="mod">
          <ac:chgData name="Rashmi" userId="04ca2923-6368-47dd-851a-49bc90b31060" providerId="ADAL" clId="{489A1CD1-BC9D-437F-9534-6D35D79AC666}" dt="2022-10-16T21:47:16.500" v="925" actId="20577"/>
          <ac:spMkLst>
            <pc:docMk/>
            <pc:sldMk cId="1923713812" sldId="293"/>
            <ac:spMk id="11" creationId="{F4F72C4D-86C3-FBE6-FE06-3BEDCCEE5E23}"/>
          </ac:spMkLst>
        </pc:spChg>
        <pc:spChg chg="mod">
          <ac:chgData name="Rashmi" userId="04ca2923-6368-47dd-851a-49bc90b31060" providerId="ADAL" clId="{489A1CD1-BC9D-437F-9534-6D35D79AC666}" dt="2022-10-16T21:47:26.076" v="930" actId="20577"/>
          <ac:spMkLst>
            <pc:docMk/>
            <pc:sldMk cId="1923713812" sldId="293"/>
            <ac:spMk id="17" creationId="{0DC856E4-74DE-9AA8-41D7-611014BA1BA3}"/>
          </ac:spMkLst>
        </pc:spChg>
        <pc:spChg chg="mod">
          <ac:chgData name="Rashmi" userId="04ca2923-6368-47dd-851a-49bc90b31060" providerId="ADAL" clId="{489A1CD1-BC9D-437F-9534-6D35D79AC666}" dt="2022-10-16T21:46:43.372" v="889" actId="20577"/>
          <ac:spMkLst>
            <pc:docMk/>
            <pc:sldMk cId="1923713812" sldId="293"/>
            <ac:spMk id="29" creationId="{A2034367-1FA7-1FD6-5EDA-B2A5DA5159B0}"/>
          </ac:spMkLst>
        </pc:spChg>
        <pc:spChg chg="mod">
          <ac:chgData name="Rashmi" userId="04ca2923-6368-47dd-851a-49bc90b31060" providerId="ADAL" clId="{489A1CD1-BC9D-437F-9534-6D35D79AC666}" dt="2022-10-16T21:46:46.490" v="891" actId="20577"/>
          <ac:spMkLst>
            <pc:docMk/>
            <pc:sldMk cId="1923713812" sldId="293"/>
            <ac:spMk id="35" creationId="{486D1841-EE14-D04B-698F-9A63817E7156}"/>
          </ac:spMkLst>
        </pc:spChg>
      </pc:sldChg>
    </pc:docChg>
  </pc:docChgLst>
  <pc:docChgLst>
    <pc:chgData name="Ahmet Tas" userId="S::at429@duke.edu::403e5d72-69ad-4a9b-8efe-0440cbd510e0" providerId="AD" clId="Web-{A90311CB-7530-4196-854C-A1E70B0FA51B}"/>
    <pc:docChg chg="modSld">
      <pc:chgData name="Ahmet Tas" userId="S::at429@duke.edu::403e5d72-69ad-4a9b-8efe-0440cbd510e0" providerId="AD" clId="Web-{A90311CB-7530-4196-854C-A1E70B0FA51B}" dt="2022-10-17T15:27:05.606" v="30" actId="20577"/>
      <pc:docMkLst>
        <pc:docMk/>
      </pc:docMkLst>
      <pc:sldChg chg="addSp modSp">
        <pc:chgData name="Ahmet Tas" userId="S::at429@duke.edu::403e5d72-69ad-4a9b-8efe-0440cbd510e0" providerId="AD" clId="Web-{A90311CB-7530-4196-854C-A1E70B0FA51B}" dt="2022-10-17T15:27:05.606" v="30" actId="20577"/>
        <pc:sldMkLst>
          <pc:docMk/>
          <pc:sldMk cId="1495258740" sldId="258"/>
        </pc:sldMkLst>
        <pc:spChg chg="mod">
          <ac:chgData name="Ahmet Tas" userId="S::at429@duke.edu::403e5d72-69ad-4a9b-8efe-0440cbd510e0" providerId="AD" clId="Web-{A90311CB-7530-4196-854C-A1E70B0FA51B}" dt="2022-10-17T15:25:55.994" v="0" actId="1076"/>
          <ac:spMkLst>
            <pc:docMk/>
            <pc:sldMk cId="1495258740" sldId="258"/>
            <ac:spMk id="4" creationId="{E85FDD71-C1AF-48B6-8C19-297ACFEC2193}"/>
          </ac:spMkLst>
        </pc:spChg>
        <pc:spChg chg="mod">
          <ac:chgData name="Ahmet Tas" userId="S::at429@duke.edu::403e5d72-69ad-4a9b-8efe-0440cbd510e0" providerId="AD" clId="Web-{A90311CB-7530-4196-854C-A1E70B0FA51B}" dt="2022-10-17T15:25:56.009" v="1" actId="1076"/>
          <ac:spMkLst>
            <pc:docMk/>
            <pc:sldMk cId="1495258740" sldId="258"/>
            <ac:spMk id="6" creationId="{6E4D0E2A-6B06-B032-87CD-FA594CDB978B}"/>
          </ac:spMkLst>
        </pc:spChg>
        <pc:spChg chg="mod">
          <ac:chgData name="Ahmet Tas" userId="S::at429@duke.edu::403e5d72-69ad-4a9b-8efe-0440cbd510e0" providerId="AD" clId="Web-{A90311CB-7530-4196-854C-A1E70B0FA51B}" dt="2022-10-17T15:25:56.041" v="2" actId="1076"/>
          <ac:spMkLst>
            <pc:docMk/>
            <pc:sldMk cId="1495258740" sldId="258"/>
            <ac:spMk id="7" creationId="{9B5CDEB6-3D26-0016-F6B9-6F6703D6606F}"/>
          </ac:spMkLst>
        </pc:spChg>
        <pc:spChg chg="add mod">
          <ac:chgData name="Ahmet Tas" userId="S::at429@duke.edu::403e5d72-69ad-4a9b-8efe-0440cbd510e0" providerId="AD" clId="Web-{A90311CB-7530-4196-854C-A1E70B0FA51B}" dt="2022-10-17T15:27:05.606" v="30" actId="20577"/>
          <ac:spMkLst>
            <pc:docMk/>
            <pc:sldMk cId="1495258740" sldId="258"/>
            <ac:spMk id="8" creationId="{26B166E1-033A-0E2A-58E6-E47064ACA33B}"/>
          </ac:spMkLst>
        </pc:spChg>
      </pc:sldChg>
    </pc:docChg>
  </pc:docChgLst>
  <pc:docChgLst>
    <pc:chgData name="Ahmet Tas" userId="S::at429@duke.edu::403e5d72-69ad-4a9b-8efe-0440cbd510e0" providerId="AD" clId="Web-{49247D16-F8E7-4BFE-9B26-777B731045D8}"/>
    <pc:docChg chg="modSld">
      <pc:chgData name="Ahmet Tas" userId="S::at429@duke.edu::403e5d72-69ad-4a9b-8efe-0440cbd510e0" providerId="AD" clId="Web-{49247D16-F8E7-4BFE-9B26-777B731045D8}" dt="2022-10-17T14:30:19.190" v="5" actId="20577"/>
      <pc:docMkLst>
        <pc:docMk/>
      </pc:docMkLst>
      <pc:sldChg chg="modSp">
        <pc:chgData name="Ahmet Tas" userId="S::at429@duke.edu::403e5d72-69ad-4a9b-8efe-0440cbd510e0" providerId="AD" clId="Web-{49247D16-F8E7-4BFE-9B26-777B731045D8}" dt="2022-10-17T14:30:19.190" v="5" actId="20577"/>
        <pc:sldMkLst>
          <pc:docMk/>
          <pc:sldMk cId="1495258740" sldId="258"/>
        </pc:sldMkLst>
        <pc:spChg chg="mod">
          <ac:chgData name="Ahmet Tas" userId="S::at429@duke.edu::403e5d72-69ad-4a9b-8efe-0440cbd510e0" providerId="AD" clId="Web-{49247D16-F8E7-4BFE-9B26-777B731045D8}" dt="2022-10-17T14:30:19.190" v="5" actId="20577"/>
          <ac:spMkLst>
            <pc:docMk/>
            <pc:sldMk cId="1495258740" sldId="258"/>
            <ac:spMk id="5" creationId="{20720E8B-A784-124C-0323-5F05EBAF92D0}"/>
          </ac:spMkLst>
        </pc:spChg>
      </pc:sldChg>
    </pc:docChg>
  </pc:docChgLst>
  <pc:docChgLst>
    <pc:chgData name="Ahmet Tas" userId="S::at429@duke.edu::403e5d72-69ad-4a9b-8efe-0440cbd510e0" providerId="AD" clId="Web-{CF4B7103-CCF1-40C7-BDAE-C52E39AEC9C6}"/>
    <pc:docChg chg="modSld">
      <pc:chgData name="Ahmet Tas" userId="S::at429@duke.edu::403e5d72-69ad-4a9b-8efe-0440cbd510e0" providerId="AD" clId="Web-{CF4B7103-CCF1-40C7-BDAE-C52E39AEC9C6}" dt="2022-10-16T02:55:58.577" v="36" actId="1076"/>
      <pc:docMkLst>
        <pc:docMk/>
      </pc:docMkLst>
      <pc:sldChg chg="addSp modSp">
        <pc:chgData name="Ahmet Tas" userId="S::at429@duke.edu::403e5d72-69ad-4a9b-8efe-0440cbd510e0" providerId="AD" clId="Web-{CF4B7103-CCF1-40C7-BDAE-C52E39AEC9C6}" dt="2022-10-16T02:55:58.577" v="36" actId="1076"/>
        <pc:sldMkLst>
          <pc:docMk/>
          <pc:sldMk cId="2972931503" sldId="282"/>
        </pc:sldMkLst>
        <pc:spChg chg="add mod">
          <ac:chgData name="Ahmet Tas" userId="S::at429@duke.edu::403e5d72-69ad-4a9b-8efe-0440cbd510e0" providerId="AD" clId="Web-{CF4B7103-CCF1-40C7-BDAE-C52E39AEC9C6}" dt="2022-10-16T02:54:53.213" v="19"/>
          <ac:spMkLst>
            <pc:docMk/>
            <pc:sldMk cId="2972931503" sldId="282"/>
            <ac:spMk id="2" creationId="{9B2E9C26-2A44-3314-ACE6-A75E5C6DC7FA}"/>
          </ac:spMkLst>
        </pc:spChg>
        <pc:spChg chg="mod">
          <ac:chgData name="Ahmet Tas" userId="S::at429@duke.edu::403e5d72-69ad-4a9b-8efe-0440cbd510e0" providerId="AD" clId="Web-{CF4B7103-CCF1-40C7-BDAE-C52E39AEC9C6}" dt="2022-10-16T02:53:30.288" v="1" actId="20577"/>
          <ac:spMkLst>
            <pc:docMk/>
            <pc:sldMk cId="2972931503" sldId="282"/>
            <ac:spMk id="5" creationId="{24986A1B-8B58-BCCF-82EC-27D6B56E064B}"/>
          </ac:spMkLst>
        </pc:spChg>
        <pc:spChg chg="add mod">
          <ac:chgData name="Ahmet Tas" userId="S::at429@duke.edu::403e5d72-69ad-4a9b-8efe-0440cbd510e0" providerId="AD" clId="Web-{CF4B7103-CCF1-40C7-BDAE-C52E39AEC9C6}" dt="2022-10-16T02:55:38.120" v="30" actId="1076"/>
          <ac:spMkLst>
            <pc:docMk/>
            <pc:sldMk cId="2972931503" sldId="282"/>
            <ac:spMk id="6" creationId="{2C265B23-B551-4259-827E-35C67DDD6274}"/>
          </ac:spMkLst>
        </pc:spChg>
        <pc:spChg chg="mod">
          <ac:chgData name="Ahmet Tas" userId="S::at429@duke.edu::403e5d72-69ad-4a9b-8efe-0440cbd510e0" providerId="AD" clId="Web-{CF4B7103-CCF1-40C7-BDAE-C52E39AEC9C6}" dt="2022-10-16T02:53:53.867" v="12" actId="20577"/>
          <ac:spMkLst>
            <pc:docMk/>
            <pc:sldMk cId="2972931503" sldId="282"/>
            <ac:spMk id="10" creationId="{11EE441A-0579-17A0-3AB5-7D4E00599DDF}"/>
          </ac:spMkLst>
        </pc:spChg>
        <pc:spChg chg="add mod">
          <ac:chgData name="Ahmet Tas" userId="S::at429@duke.edu::403e5d72-69ad-4a9b-8efe-0440cbd510e0" providerId="AD" clId="Web-{CF4B7103-CCF1-40C7-BDAE-C52E39AEC9C6}" dt="2022-10-16T02:55:58.561" v="35" actId="1076"/>
          <ac:spMkLst>
            <pc:docMk/>
            <pc:sldMk cId="2972931503" sldId="282"/>
            <ac:spMk id="15" creationId="{F9681C52-22F4-8261-4AC0-49C70CD2DAAB}"/>
          </ac:spMkLst>
        </pc:spChg>
        <pc:spChg chg="add mod">
          <ac:chgData name="Ahmet Tas" userId="S::at429@duke.edu::403e5d72-69ad-4a9b-8efe-0440cbd510e0" providerId="AD" clId="Web-{CF4B7103-CCF1-40C7-BDAE-C52E39AEC9C6}" dt="2022-10-16T02:55:58.577" v="36" actId="1076"/>
          <ac:spMkLst>
            <pc:docMk/>
            <pc:sldMk cId="2972931503" sldId="282"/>
            <ac:spMk id="16" creationId="{4E96FF9E-B38C-2D8F-2CD2-DD5238A3EB8B}"/>
          </ac:spMkLst>
        </pc:spChg>
        <pc:grpChg chg="add mod">
          <ac:chgData name="Ahmet Tas" userId="S::at429@duke.edu::403e5d72-69ad-4a9b-8efe-0440cbd510e0" providerId="AD" clId="Web-{CF4B7103-CCF1-40C7-BDAE-C52E39AEC9C6}" dt="2022-10-16T02:55:58.561" v="34" actId="1076"/>
          <ac:grpSpMkLst>
            <pc:docMk/>
            <pc:sldMk cId="2972931503" sldId="282"/>
            <ac:grpSpMk id="11" creationId="{E99C7F5D-4B2D-9269-0224-CBC6CBF352A9}"/>
          </ac:grpSpMkLst>
        </pc:grpChg>
      </pc:sldChg>
    </pc:docChg>
  </pc:docChgLst>
  <pc:docChgLst>
    <pc:chgData name="Ahmet Tas" userId="S::at429@duke.edu::403e5d72-69ad-4a9b-8efe-0440cbd510e0" providerId="AD" clId="Web-{F796F91A-EAD2-4D24-B739-2267F2412A43}"/>
    <pc:docChg chg="modSld">
      <pc:chgData name="Ahmet Tas" userId="S::at429@duke.edu::403e5d72-69ad-4a9b-8efe-0440cbd510e0" providerId="AD" clId="Web-{F796F91A-EAD2-4D24-B739-2267F2412A43}" dt="2022-10-16T00:48:30.592" v="27" actId="20577"/>
      <pc:docMkLst>
        <pc:docMk/>
      </pc:docMkLst>
      <pc:sldChg chg="modSp">
        <pc:chgData name="Ahmet Tas" userId="S::at429@duke.edu::403e5d72-69ad-4a9b-8efe-0440cbd510e0" providerId="AD" clId="Web-{F796F91A-EAD2-4D24-B739-2267F2412A43}" dt="2022-10-16T00:48:30.592" v="27" actId="20577"/>
        <pc:sldMkLst>
          <pc:docMk/>
          <pc:sldMk cId="1495258740" sldId="258"/>
        </pc:sldMkLst>
        <pc:spChg chg="mod">
          <ac:chgData name="Ahmet Tas" userId="S::at429@duke.edu::403e5d72-69ad-4a9b-8efe-0440cbd510e0" providerId="AD" clId="Web-{F796F91A-EAD2-4D24-B739-2267F2412A43}" dt="2022-10-16T00:48:30.592" v="27" actId="20577"/>
          <ac:spMkLst>
            <pc:docMk/>
            <pc:sldMk cId="1495258740" sldId="258"/>
            <ac:spMk id="3" creationId="{5984136F-8D51-A4D8-B67A-C671B5B1CC99}"/>
          </ac:spMkLst>
        </pc:spChg>
      </pc:sldChg>
    </pc:docChg>
  </pc:docChgLst>
  <pc:docChgLst>
    <pc:chgData name="Ahmet Tas" userId="S::at429@duke.edu::403e5d72-69ad-4a9b-8efe-0440cbd510e0" providerId="AD" clId="Web-{9E738FBC-A213-4A51-94E7-97FF9951D84B}"/>
    <pc:docChg chg="addSld delSld modSld sldOrd">
      <pc:chgData name="Ahmet Tas" userId="S::at429@duke.edu::403e5d72-69ad-4a9b-8efe-0440cbd510e0" providerId="AD" clId="Web-{9E738FBC-A213-4A51-94E7-97FF9951D84B}" dt="2022-10-16T03:59:41.728" v="274"/>
      <pc:docMkLst>
        <pc:docMk/>
      </pc:docMkLst>
      <pc:sldChg chg="addSp delSp del">
        <pc:chgData name="Ahmet Tas" userId="S::at429@duke.edu::403e5d72-69ad-4a9b-8efe-0440cbd510e0" providerId="AD" clId="Web-{9E738FBC-A213-4A51-94E7-97FF9951D84B}" dt="2022-10-16T03:59:13.071" v="270"/>
        <pc:sldMkLst>
          <pc:docMk/>
          <pc:sldMk cId="2565670261" sldId="271"/>
        </pc:sldMkLst>
        <pc:picChg chg="add del">
          <ac:chgData name="Ahmet Tas" userId="S::at429@duke.edu::403e5d72-69ad-4a9b-8efe-0440cbd510e0" providerId="AD" clId="Web-{9E738FBC-A213-4A51-94E7-97FF9951D84B}" dt="2022-10-16T03:59:10.180" v="268"/>
          <ac:picMkLst>
            <pc:docMk/>
            <pc:sldMk cId="2565670261" sldId="271"/>
            <ac:picMk id="5" creationId="{9D8D4BD0-2B7D-5CF6-8F4F-C19E7229EB48}"/>
          </ac:picMkLst>
        </pc:picChg>
        <pc:picChg chg="add del">
          <ac:chgData name="Ahmet Tas" userId="S::at429@duke.edu::403e5d72-69ad-4a9b-8efe-0440cbd510e0" providerId="AD" clId="Web-{9E738FBC-A213-4A51-94E7-97FF9951D84B}" dt="2022-10-16T03:59:10.180" v="269"/>
          <ac:picMkLst>
            <pc:docMk/>
            <pc:sldMk cId="2565670261" sldId="271"/>
            <ac:picMk id="9" creationId="{92F238E8-95D8-0CB4-B903-65406C890D9B}"/>
          </ac:picMkLst>
        </pc:picChg>
      </pc:sldChg>
      <pc:sldChg chg="addSp delSp modSp">
        <pc:chgData name="Ahmet Tas" userId="S::at429@duke.edu::403e5d72-69ad-4a9b-8efe-0440cbd510e0" providerId="AD" clId="Web-{9E738FBC-A213-4A51-94E7-97FF9951D84B}" dt="2022-10-16T03:47:24.478" v="177"/>
        <pc:sldMkLst>
          <pc:docMk/>
          <pc:sldMk cId="2078384974" sldId="273"/>
        </pc:sldMkLst>
        <pc:spChg chg="del">
          <ac:chgData name="Ahmet Tas" userId="S::at429@duke.edu::403e5d72-69ad-4a9b-8efe-0440cbd510e0" providerId="AD" clId="Web-{9E738FBC-A213-4A51-94E7-97FF9951D84B}" dt="2022-10-16T03:46:54.118" v="169"/>
          <ac:spMkLst>
            <pc:docMk/>
            <pc:sldMk cId="2078384974" sldId="273"/>
            <ac:spMk id="2" creationId="{51367799-1775-65CD-6590-8BC4338BF301}"/>
          </ac:spMkLst>
        </pc:spChg>
        <pc:spChg chg="add mod">
          <ac:chgData name="Ahmet Tas" userId="S::at429@duke.edu::403e5d72-69ad-4a9b-8efe-0440cbd510e0" providerId="AD" clId="Web-{9E738FBC-A213-4A51-94E7-97FF9951D84B}" dt="2022-10-16T03:47:24.478" v="177"/>
          <ac:spMkLst>
            <pc:docMk/>
            <pc:sldMk cId="2078384974" sldId="273"/>
            <ac:spMk id="5" creationId="{0FF195E6-1F7D-9AB8-749B-969FC27115F0}"/>
          </ac:spMkLst>
        </pc:spChg>
        <pc:spChg chg="mod">
          <ac:chgData name="Ahmet Tas" userId="S::at429@duke.edu::403e5d72-69ad-4a9b-8efe-0440cbd510e0" providerId="AD" clId="Web-{9E738FBC-A213-4A51-94E7-97FF9951D84B}" dt="2022-10-16T03:47:06.165" v="173" actId="14100"/>
          <ac:spMkLst>
            <pc:docMk/>
            <pc:sldMk cId="2078384974" sldId="273"/>
            <ac:spMk id="8" creationId="{201CBB5F-D7EC-52EA-479B-12A93AB6BED5}"/>
          </ac:spMkLst>
        </pc:spChg>
        <pc:grpChg chg="mod">
          <ac:chgData name="Ahmet Tas" userId="S::at429@duke.edu::403e5d72-69ad-4a9b-8efe-0440cbd510e0" providerId="AD" clId="Web-{9E738FBC-A213-4A51-94E7-97FF9951D84B}" dt="2022-10-16T03:47:14.790" v="176" actId="14100"/>
          <ac:grpSpMkLst>
            <pc:docMk/>
            <pc:sldMk cId="2078384974" sldId="273"/>
            <ac:grpSpMk id="9" creationId="{F9F499CB-CF73-576C-0CA6-2AED3AD3646C}"/>
          </ac:grpSpMkLst>
        </pc:grpChg>
      </pc:sldChg>
      <pc:sldChg chg="addSp delSp modSp">
        <pc:chgData name="Ahmet Tas" userId="S::at429@duke.edu::403e5d72-69ad-4a9b-8efe-0440cbd510e0" providerId="AD" clId="Web-{9E738FBC-A213-4A51-94E7-97FF9951D84B}" dt="2022-10-16T03:55:53.221" v="265" actId="20577"/>
        <pc:sldMkLst>
          <pc:docMk/>
          <pc:sldMk cId="924523145" sldId="283"/>
        </pc:sldMkLst>
        <pc:spChg chg="mod">
          <ac:chgData name="Ahmet Tas" userId="S::at429@duke.edu::403e5d72-69ad-4a9b-8efe-0440cbd510e0" providerId="AD" clId="Web-{9E738FBC-A213-4A51-94E7-97FF9951D84B}" dt="2022-10-16T03:47:59.903" v="183" actId="20577"/>
          <ac:spMkLst>
            <pc:docMk/>
            <pc:sldMk cId="924523145" sldId="283"/>
            <ac:spMk id="2" creationId="{7C30C7E6-B39D-965D-E1EE-08A4F89A86B1}"/>
          </ac:spMkLst>
        </pc:spChg>
        <pc:spChg chg="add mod">
          <ac:chgData name="Ahmet Tas" userId="S::at429@duke.edu::403e5d72-69ad-4a9b-8efe-0440cbd510e0" providerId="AD" clId="Web-{9E738FBC-A213-4A51-94E7-97FF9951D84B}" dt="2022-10-16T03:48:46.598" v="229" actId="1076"/>
          <ac:spMkLst>
            <pc:docMk/>
            <pc:sldMk cId="924523145" sldId="283"/>
            <ac:spMk id="4" creationId="{2081F1D8-C3B7-70BC-E47B-3F21575FACFC}"/>
          </ac:spMkLst>
        </pc:spChg>
        <pc:spChg chg="add mod">
          <ac:chgData name="Ahmet Tas" userId="S::at429@duke.edu::403e5d72-69ad-4a9b-8efe-0440cbd510e0" providerId="AD" clId="Web-{9E738FBC-A213-4A51-94E7-97FF9951D84B}" dt="2022-10-16T03:51:41.931" v="248" actId="20577"/>
          <ac:spMkLst>
            <pc:docMk/>
            <pc:sldMk cId="924523145" sldId="283"/>
            <ac:spMk id="5" creationId="{F85ED7E3-9B00-B62D-1A7D-CFCF6A6D4EC7}"/>
          </ac:spMkLst>
        </pc:spChg>
        <pc:spChg chg="add del mod">
          <ac:chgData name="Ahmet Tas" userId="S::at429@duke.edu::403e5d72-69ad-4a9b-8efe-0440cbd510e0" providerId="AD" clId="Web-{9E738FBC-A213-4A51-94E7-97FF9951D84B}" dt="2022-10-16T03:36:07.338" v="140"/>
          <ac:spMkLst>
            <pc:docMk/>
            <pc:sldMk cId="924523145" sldId="283"/>
            <ac:spMk id="6" creationId="{8EA41C4A-9110-4493-5801-B639176CF656}"/>
          </ac:spMkLst>
        </pc:spChg>
        <pc:spChg chg="mod">
          <ac:chgData name="Ahmet Tas" userId="S::at429@duke.edu::403e5d72-69ad-4a9b-8efe-0440cbd510e0" providerId="AD" clId="Web-{9E738FBC-A213-4A51-94E7-97FF9951D84B}" dt="2022-10-16T03:48:46.567" v="228" actId="1076"/>
          <ac:spMkLst>
            <pc:docMk/>
            <pc:sldMk cId="924523145" sldId="283"/>
            <ac:spMk id="8" creationId="{8DC8D5F7-A515-B3BC-AE91-5259DCF05128}"/>
          </ac:spMkLst>
        </pc:spChg>
        <pc:spChg chg="add mod">
          <ac:chgData name="Ahmet Tas" userId="S::at429@duke.edu::403e5d72-69ad-4a9b-8efe-0440cbd510e0" providerId="AD" clId="Web-{9E738FBC-A213-4A51-94E7-97FF9951D84B}" dt="2022-10-16T03:55:53.221" v="265" actId="20577"/>
          <ac:spMkLst>
            <pc:docMk/>
            <pc:sldMk cId="924523145" sldId="283"/>
            <ac:spMk id="10" creationId="{977B29A3-ED64-4A72-09E0-3CD3B632F958}"/>
          </ac:spMkLst>
        </pc:spChg>
        <pc:spChg chg="del mod">
          <ac:chgData name="Ahmet Tas" userId="S::at429@duke.edu::403e5d72-69ad-4a9b-8efe-0440cbd510e0" providerId="AD" clId="Web-{9E738FBC-A213-4A51-94E7-97FF9951D84B}" dt="2022-10-16T03:36:09.822" v="141"/>
          <ac:spMkLst>
            <pc:docMk/>
            <pc:sldMk cId="924523145" sldId="283"/>
            <ac:spMk id="11" creationId="{95CE18BA-1DCE-B4EC-2D94-9EC8F316AE74}"/>
          </ac:spMkLst>
        </pc:spChg>
        <pc:spChg chg="add del">
          <ac:chgData name="Ahmet Tas" userId="S::at429@duke.edu::403e5d72-69ad-4a9b-8efe-0440cbd510e0" providerId="AD" clId="Web-{9E738FBC-A213-4A51-94E7-97FF9951D84B}" dt="2022-10-16T03:55:31.501" v="262"/>
          <ac:spMkLst>
            <pc:docMk/>
            <pc:sldMk cId="924523145" sldId="283"/>
            <ac:spMk id="12" creationId="{75FEEB6D-FD6C-42B2-A856-8AEBD156348A}"/>
          </ac:spMkLst>
        </pc:spChg>
        <pc:graphicFrameChg chg="mod modGraphic">
          <ac:chgData name="Ahmet Tas" userId="S::at429@duke.edu::403e5d72-69ad-4a9b-8efe-0440cbd510e0" providerId="AD" clId="Web-{9E738FBC-A213-4A51-94E7-97FF9951D84B}" dt="2022-10-16T03:55:04.344" v="254"/>
          <ac:graphicFrameMkLst>
            <pc:docMk/>
            <pc:sldMk cId="924523145" sldId="283"/>
            <ac:graphicFrameMk id="9" creationId="{C6FE14A2-2378-9A71-895F-0D3C4C8EF08E}"/>
          </ac:graphicFrameMkLst>
        </pc:graphicFrameChg>
        <pc:picChg chg="del">
          <ac:chgData name="Ahmet Tas" userId="S::at429@duke.edu::403e5d72-69ad-4a9b-8efe-0440cbd510e0" providerId="AD" clId="Web-{9E738FBC-A213-4A51-94E7-97FF9951D84B}" dt="2022-10-16T03:31:51.424" v="113"/>
          <ac:picMkLst>
            <pc:docMk/>
            <pc:sldMk cId="924523145" sldId="283"/>
            <ac:picMk id="7" creationId="{95A2A8AB-B013-1028-FDD2-99BAABFB2A97}"/>
          </ac:picMkLst>
        </pc:picChg>
      </pc:sldChg>
      <pc:sldChg chg="add ord">
        <pc:chgData name="Ahmet Tas" userId="S::at429@duke.edu::403e5d72-69ad-4a9b-8efe-0440cbd510e0" providerId="AD" clId="Web-{9E738FBC-A213-4A51-94E7-97FF9951D84B}" dt="2022-10-16T03:59:41.728" v="274"/>
        <pc:sldMkLst>
          <pc:docMk/>
          <pc:sldMk cId="521839782" sldId="285"/>
        </pc:sldMkLst>
      </pc:sldChg>
      <pc:sldChg chg="add del">
        <pc:chgData name="Ahmet Tas" userId="S::at429@duke.edu::403e5d72-69ad-4a9b-8efe-0440cbd510e0" providerId="AD" clId="Web-{9E738FBC-A213-4A51-94E7-97FF9951D84B}" dt="2022-10-16T03:59:31.634" v="272"/>
        <pc:sldMkLst>
          <pc:docMk/>
          <pc:sldMk cId="3367167457" sldId="285"/>
        </pc:sldMkLst>
      </pc:sldChg>
    </pc:docChg>
  </pc:docChgLst>
  <pc:docChgLst>
    <pc:chgData name="Ahmet Tas" userId="S::at429@duke.edu::403e5d72-69ad-4a9b-8efe-0440cbd510e0" providerId="AD" clId="Web-{B233180E-C4FD-4399-96EC-5E904DD2FD26}"/>
    <pc:docChg chg="modSld">
      <pc:chgData name="Ahmet Tas" userId="S::at429@duke.edu::403e5d72-69ad-4a9b-8efe-0440cbd510e0" providerId="AD" clId="Web-{B233180E-C4FD-4399-96EC-5E904DD2FD26}" dt="2022-10-17T15:29:02.844" v="3" actId="1076"/>
      <pc:docMkLst>
        <pc:docMk/>
      </pc:docMkLst>
      <pc:sldChg chg="delSp modSp">
        <pc:chgData name="Ahmet Tas" userId="S::at429@duke.edu::403e5d72-69ad-4a9b-8efe-0440cbd510e0" providerId="AD" clId="Web-{B233180E-C4FD-4399-96EC-5E904DD2FD26}" dt="2022-10-17T15:29:02.844" v="3" actId="1076"/>
        <pc:sldMkLst>
          <pc:docMk/>
          <pc:sldMk cId="1495258740" sldId="258"/>
        </pc:sldMkLst>
        <pc:spChg chg="mod">
          <ac:chgData name="Ahmet Tas" userId="S::at429@duke.edu::403e5d72-69ad-4a9b-8efe-0440cbd510e0" providerId="AD" clId="Web-{B233180E-C4FD-4399-96EC-5E904DD2FD26}" dt="2022-10-17T15:29:02.782" v="1" actId="1076"/>
          <ac:spMkLst>
            <pc:docMk/>
            <pc:sldMk cId="1495258740" sldId="258"/>
            <ac:spMk id="4" creationId="{E85FDD71-C1AF-48B6-8C19-297ACFEC2193}"/>
          </ac:spMkLst>
        </pc:spChg>
        <pc:spChg chg="mod">
          <ac:chgData name="Ahmet Tas" userId="S::at429@duke.edu::403e5d72-69ad-4a9b-8efe-0440cbd510e0" providerId="AD" clId="Web-{B233180E-C4FD-4399-96EC-5E904DD2FD26}" dt="2022-10-17T15:29:02.813" v="2" actId="1076"/>
          <ac:spMkLst>
            <pc:docMk/>
            <pc:sldMk cId="1495258740" sldId="258"/>
            <ac:spMk id="6" creationId="{6E4D0E2A-6B06-B032-87CD-FA594CDB978B}"/>
          </ac:spMkLst>
        </pc:spChg>
        <pc:spChg chg="mod">
          <ac:chgData name="Ahmet Tas" userId="S::at429@duke.edu::403e5d72-69ad-4a9b-8efe-0440cbd510e0" providerId="AD" clId="Web-{B233180E-C4FD-4399-96EC-5E904DD2FD26}" dt="2022-10-17T15:29:02.844" v="3" actId="1076"/>
          <ac:spMkLst>
            <pc:docMk/>
            <pc:sldMk cId="1495258740" sldId="258"/>
            <ac:spMk id="7" creationId="{9B5CDEB6-3D26-0016-F6B9-6F6703D6606F}"/>
          </ac:spMkLst>
        </pc:spChg>
        <pc:spChg chg="del">
          <ac:chgData name="Ahmet Tas" userId="S::at429@duke.edu::403e5d72-69ad-4a9b-8efe-0440cbd510e0" providerId="AD" clId="Web-{B233180E-C4FD-4399-96EC-5E904DD2FD26}" dt="2022-10-17T15:28:56.234" v="0"/>
          <ac:spMkLst>
            <pc:docMk/>
            <pc:sldMk cId="1495258740" sldId="258"/>
            <ac:spMk id="8" creationId="{26B166E1-033A-0E2A-58E6-E47064ACA33B}"/>
          </ac:spMkLst>
        </pc:spChg>
      </pc:sldChg>
    </pc:docChg>
  </pc:docChgLst>
  <pc:docChgLst>
    <pc:chgData name="Ahmet Tas" userId="S::at429@duke.edu::403e5d72-69ad-4a9b-8efe-0440cbd510e0" providerId="AD" clId="Web-{CFBF52B4-A3CE-40E6-8DB2-B3890F55EE8C}"/>
    <pc:docChg chg="modSld">
      <pc:chgData name="Ahmet Tas" userId="S::at429@duke.edu::403e5d72-69ad-4a9b-8efe-0440cbd510e0" providerId="AD" clId="Web-{CFBF52B4-A3CE-40E6-8DB2-B3890F55EE8C}" dt="2022-10-16T18:37:24.796" v="1"/>
      <pc:docMkLst>
        <pc:docMk/>
      </pc:docMkLst>
      <pc:sldChg chg="addSp delSp modSp">
        <pc:chgData name="Ahmet Tas" userId="S::at429@duke.edu::403e5d72-69ad-4a9b-8efe-0440cbd510e0" providerId="AD" clId="Web-{CFBF52B4-A3CE-40E6-8DB2-B3890F55EE8C}" dt="2022-10-16T18:37:24.796" v="1"/>
        <pc:sldMkLst>
          <pc:docMk/>
          <pc:sldMk cId="514005470" sldId="281"/>
        </pc:sldMkLst>
        <pc:picChg chg="add del mod">
          <ac:chgData name="Ahmet Tas" userId="S::at429@duke.edu::403e5d72-69ad-4a9b-8efe-0440cbd510e0" providerId="AD" clId="Web-{CFBF52B4-A3CE-40E6-8DB2-B3890F55EE8C}" dt="2022-10-16T18:37:24.796" v="1"/>
          <ac:picMkLst>
            <pc:docMk/>
            <pc:sldMk cId="514005470" sldId="281"/>
            <ac:picMk id="2" creationId="{3B1F1A41-DE5F-A955-5AA1-A8A225680876}"/>
          </ac:picMkLst>
        </pc:picChg>
      </pc:sldChg>
    </pc:docChg>
  </pc:docChgLst>
  <pc:docChgLst>
    <pc:chgData name="Ahmet Tas" userId="S::at429@duke.edu::403e5d72-69ad-4a9b-8efe-0440cbd510e0" providerId="AD" clId="Web-{BE75BF42-31D6-44B8-BE8B-C91FFC83A2CE}"/>
    <pc:docChg chg="addSld delSld modSld">
      <pc:chgData name="Ahmet Tas" userId="S::at429@duke.edu::403e5d72-69ad-4a9b-8efe-0440cbd510e0" providerId="AD" clId="Web-{BE75BF42-31D6-44B8-BE8B-C91FFC83A2CE}" dt="2022-10-16T01:15:27.236" v="85"/>
      <pc:docMkLst>
        <pc:docMk/>
      </pc:docMkLst>
      <pc:sldChg chg="del">
        <pc:chgData name="Ahmet Tas" userId="S::at429@duke.edu::403e5d72-69ad-4a9b-8efe-0440cbd510e0" providerId="AD" clId="Web-{BE75BF42-31D6-44B8-BE8B-C91FFC83A2CE}" dt="2022-10-16T00:50:16.382" v="0"/>
        <pc:sldMkLst>
          <pc:docMk/>
          <pc:sldMk cId="286375999" sldId="260"/>
        </pc:sldMkLst>
      </pc:sldChg>
      <pc:sldChg chg="addSp delSp modSp">
        <pc:chgData name="Ahmet Tas" userId="S::at429@duke.edu::403e5d72-69ad-4a9b-8efe-0440cbd510e0" providerId="AD" clId="Web-{BE75BF42-31D6-44B8-BE8B-C91FFC83A2CE}" dt="2022-10-16T00:51:54.369" v="7"/>
        <pc:sldMkLst>
          <pc:docMk/>
          <pc:sldMk cId="3427323915" sldId="261"/>
        </pc:sldMkLst>
        <pc:spChg chg="del">
          <ac:chgData name="Ahmet Tas" userId="S::at429@duke.edu::403e5d72-69ad-4a9b-8efe-0440cbd510e0" providerId="AD" clId="Web-{BE75BF42-31D6-44B8-BE8B-C91FFC83A2CE}" dt="2022-10-16T00:51:39.884" v="3"/>
          <ac:spMkLst>
            <pc:docMk/>
            <pc:sldMk cId="3427323915" sldId="261"/>
            <ac:spMk id="2" creationId="{4959FEB8-E343-96F2-8A99-80B4D236C64C}"/>
          </ac:spMkLst>
        </pc:spChg>
        <pc:spChg chg="add del mod">
          <ac:chgData name="Ahmet Tas" userId="S::at429@duke.edu::403e5d72-69ad-4a9b-8efe-0440cbd510e0" providerId="AD" clId="Web-{BE75BF42-31D6-44B8-BE8B-C91FFC83A2CE}" dt="2022-10-16T00:51:54.369" v="7"/>
          <ac:spMkLst>
            <pc:docMk/>
            <pc:sldMk cId="3427323915" sldId="261"/>
            <ac:spMk id="4" creationId="{EE64A5E3-FEAC-A4A3-733F-7BD952696293}"/>
          </ac:spMkLst>
        </pc:spChg>
        <pc:spChg chg="add del">
          <ac:chgData name="Ahmet Tas" userId="S::at429@duke.edu::403e5d72-69ad-4a9b-8efe-0440cbd510e0" providerId="AD" clId="Web-{BE75BF42-31D6-44B8-BE8B-C91FFC83A2CE}" dt="2022-10-16T00:51:50.994" v="6"/>
          <ac:spMkLst>
            <pc:docMk/>
            <pc:sldMk cId="3427323915" sldId="261"/>
            <ac:spMk id="6" creationId="{D88090FE-AE93-DCCE-7FD2-188E5E447AD0}"/>
          </ac:spMkLst>
        </pc:spChg>
      </pc:sldChg>
      <pc:sldChg chg="delSp del">
        <pc:chgData name="Ahmet Tas" userId="S::at429@duke.edu::403e5d72-69ad-4a9b-8efe-0440cbd510e0" providerId="AD" clId="Web-{BE75BF42-31D6-44B8-BE8B-C91FFC83A2CE}" dt="2022-10-16T01:06:58.318" v="10"/>
        <pc:sldMkLst>
          <pc:docMk/>
          <pc:sldMk cId="3448187040" sldId="262"/>
        </pc:sldMkLst>
        <pc:spChg chg="del">
          <ac:chgData name="Ahmet Tas" userId="S::at429@duke.edu::403e5d72-69ad-4a9b-8efe-0440cbd510e0" providerId="AD" clId="Web-{BE75BF42-31D6-44B8-BE8B-C91FFC83A2CE}" dt="2022-10-16T00:51:23.805" v="1"/>
          <ac:spMkLst>
            <pc:docMk/>
            <pc:sldMk cId="3448187040" sldId="262"/>
            <ac:spMk id="2" creationId="{4959FEB8-E343-96F2-8A99-80B4D236C64C}"/>
          </ac:spMkLst>
        </pc:spChg>
      </pc:sldChg>
      <pc:sldChg chg="delSp">
        <pc:chgData name="Ahmet Tas" userId="S::at429@duke.edu::403e5d72-69ad-4a9b-8efe-0440cbd510e0" providerId="AD" clId="Web-{BE75BF42-31D6-44B8-BE8B-C91FFC83A2CE}" dt="2022-10-16T00:51:28.618" v="2"/>
        <pc:sldMkLst>
          <pc:docMk/>
          <pc:sldMk cId="2152302783" sldId="263"/>
        </pc:sldMkLst>
        <pc:spChg chg="del">
          <ac:chgData name="Ahmet Tas" userId="S::at429@duke.edu::403e5d72-69ad-4a9b-8efe-0440cbd510e0" providerId="AD" clId="Web-{BE75BF42-31D6-44B8-BE8B-C91FFC83A2CE}" dt="2022-10-16T00:51:28.618" v="2"/>
          <ac:spMkLst>
            <pc:docMk/>
            <pc:sldMk cId="2152302783" sldId="263"/>
            <ac:spMk id="2" creationId="{4959FEB8-E343-96F2-8A99-80B4D236C64C}"/>
          </ac:spMkLst>
        </pc:spChg>
      </pc:sldChg>
      <pc:sldChg chg="del">
        <pc:chgData name="Ahmet Tas" userId="S::at429@duke.edu::403e5d72-69ad-4a9b-8efe-0440cbd510e0" providerId="AD" clId="Web-{BE75BF42-31D6-44B8-BE8B-C91FFC83A2CE}" dt="2022-10-16T01:06:58.318" v="9"/>
        <pc:sldMkLst>
          <pc:docMk/>
          <pc:sldMk cId="404952450" sldId="264"/>
        </pc:sldMkLst>
      </pc:sldChg>
      <pc:sldChg chg="del">
        <pc:chgData name="Ahmet Tas" userId="S::at429@duke.edu::403e5d72-69ad-4a9b-8efe-0440cbd510e0" providerId="AD" clId="Web-{BE75BF42-31D6-44B8-BE8B-C91FFC83A2CE}" dt="2022-10-16T01:06:58.318" v="8"/>
        <pc:sldMkLst>
          <pc:docMk/>
          <pc:sldMk cId="1677954846" sldId="265"/>
        </pc:sldMkLst>
      </pc:sldChg>
      <pc:sldChg chg="addSp delSp modSp">
        <pc:chgData name="Ahmet Tas" userId="S::at429@duke.edu::403e5d72-69ad-4a9b-8efe-0440cbd510e0" providerId="AD" clId="Web-{BE75BF42-31D6-44B8-BE8B-C91FFC83A2CE}" dt="2022-10-16T01:15:08.580" v="83"/>
        <pc:sldMkLst>
          <pc:docMk/>
          <pc:sldMk cId="4133466028" sldId="266"/>
        </pc:sldMkLst>
        <pc:spChg chg="del">
          <ac:chgData name="Ahmet Tas" userId="S::at429@duke.edu::403e5d72-69ad-4a9b-8efe-0440cbd510e0" providerId="AD" clId="Web-{BE75BF42-31D6-44B8-BE8B-C91FFC83A2CE}" dt="2022-10-16T01:15:08.580" v="83"/>
          <ac:spMkLst>
            <pc:docMk/>
            <pc:sldMk cId="4133466028" sldId="266"/>
            <ac:spMk id="2" creationId="{4959FEB8-E343-96F2-8A99-80B4D236C64C}"/>
          </ac:spMkLst>
        </pc:spChg>
        <pc:spChg chg="mod">
          <ac:chgData name="Ahmet Tas" userId="S::at429@duke.edu::403e5d72-69ad-4a9b-8efe-0440cbd510e0" providerId="AD" clId="Web-{BE75BF42-31D6-44B8-BE8B-C91FFC83A2CE}" dt="2022-10-16T01:11:10.620" v="19" actId="1076"/>
          <ac:spMkLst>
            <pc:docMk/>
            <pc:sldMk cId="4133466028" sldId="266"/>
            <ac:spMk id="5" creationId="{2A997379-D584-1F4C-2888-0875105601D0}"/>
          </ac:spMkLst>
        </pc:spChg>
        <pc:spChg chg="add mod">
          <ac:chgData name="Ahmet Tas" userId="S::at429@duke.edu::403e5d72-69ad-4a9b-8efe-0440cbd510e0" providerId="AD" clId="Web-{BE75BF42-31D6-44B8-BE8B-C91FFC83A2CE}" dt="2022-10-16T01:14:26.453" v="75" actId="1076"/>
          <ac:spMkLst>
            <pc:docMk/>
            <pc:sldMk cId="4133466028" sldId="266"/>
            <ac:spMk id="9" creationId="{CFA4829F-872F-7E82-5C32-C686EE9E8D72}"/>
          </ac:spMkLst>
        </pc:spChg>
        <pc:spChg chg="add mod">
          <ac:chgData name="Ahmet Tas" userId="S::at429@duke.edu::403e5d72-69ad-4a9b-8efe-0440cbd510e0" providerId="AD" clId="Web-{BE75BF42-31D6-44B8-BE8B-C91FFC83A2CE}" dt="2022-10-16T01:14:55.923" v="81" actId="1076"/>
          <ac:spMkLst>
            <pc:docMk/>
            <pc:sldMk cId="4133466028" sldId="266"/>
            <ac:spMk id="11" creationId="{5ED88B17-2401-CAF8-0D55-CA58CA7A7774}"/>
          </ac:spMkLst>
        </pc:spChg>
        <pc:picChg chg="add del mod">
          <ac:chgData name="Ahmet Tas" userId="S::at429@duke.edu::403e5d72-69ad-4a9b-8efe-0440cbd510e0" providerId="AD" clId="Web-{BE75BF42-31D6-44B8-BE8B-C91FFC83A2CE}" dt="2022-10-16T01:11:45.918" v="37"/>
          <ac:picMkLst>
            <pc:docMk/>
            <pc:sldMk cId="4133466028" sldId="266"/>
            <ac:picMk id="3" creationId="{E15A0435-B99D-E723-2BF0-21DA7363F6CA}"/>
          </ac:picMkLst>
        </pc:picChg>
        <pc:picChg chg="add del mod">
          <ac:chgData name="Ahmet Tas" userId="S::at429@duke.edu::403e5d72-69ad-4a9b-8efe-0440cbd510e0" providerId="AD" clId="Web-{BE75BF42-31D6-44B8-BE8B-C91FFC83A2CE}" dt="2022-10-16T01:11:45.918" v="36"/>
          <ac:picMkLst>
            <pc:docMk/>
            <pc:sldMk cId="4133466028" sldId="266"/>
            <ac:picMk id="6" creationId="{B897124D-4361-F1F3-EC68-6747D80B1C22}"/>
          </ac:picMkLst>
        </pc:picChg>
        <pc:picChg chg="add mod">
          <ac:chgData name="Ahmet Tas" userId="S::at429@duke.edu::403e5d72-69ad-4a9b-8efe-0440cbd510e0" providerId="AD" clId="Web-{BE75BF42-31D6-44B8-BE8B-C91FFC83A2CE}" dt="2022-10-16T01:15:01.611" v="82" actId="1076"/>
          <ac:picMkLst>
            <pc:docMk/>
            <pc:sldMk cId="4133466028" sldId="266"/>
            <ac:picMk id="7" creationId="{09F4BCE2-29B4-ADF3-FB5E-0110C5758DB6}"/>
          </ac:picMkLst>
        </pc:picChg>
        <pc:picChg chg="add mod">
          <ac:chgData name="Ahmet Tas" userId="S::at429@duke.edu::403e5d72-69ad-4a9b-8efe-0440cbd510e0" providerId="AD" clId="Web-{BE75BF42-31D6-44B8-BE8B-C91FFC83A2CE}" dt="2022-10-16T01:12:56.264" v="60" actId="1076"/>
          <ac:picMkLst>
            <pc:docMk/>
            <pc:sldMk cId="4133466028" sldId="266"/>
            <ac:picMk id="8" creationId="{CEB5EBE6-8377-7B89-916B-3DF441127B43}"/>
          </ac:picMkLst>
        </pc:picChg>
        <pc:picChg chg="mod">
          <ac:chgData name="Ahmet Tas" userId="S::at429@duke.edu::403e5d72-69ad-4a9b-8efe-0440cbd510e0" providerId="AD" clId="Web-{BE75BF42-31D6-44B8-BE8B-C91FFC83A2CE}" dt="2022-10-16T01:12:43.810" v="56" actId="1076"/>
          <ac:picMkLst>
            <pc:docMk/>
            <pc:sldMk cId="4133466028" sldId="266"/>
            <ac:picMk id="10" creationId="{E37965CB-C18E-E3EF-2329-68750A650656}"/>
          </ac:picMkLst>
        </pc:picChg>
        <pc:picChg chg="mod">
          <ac:chgData name="Ahmet Tas" userId="S::at429@duke.edu::403e5d72-69ad-4a9b-8efe-0440cbd510e0" providerId="AD" clId="Web-{BE75BF42-31D6-44B8-BE8B-C91FFC83A2CE}" dt="2022-10-16T01:12:42.279" v="55" actId="1076"/>
          <ac:picMkLst>
            <pc:docMk/>
            <pc:sldMk cId="4133466028" sldId="266"/>
            <ac:picMk id="12" creationId="{B36075F2-9546-B3DC-63F7-1419B99C3B79}"/>
          </ac:picMkLst>
        </pc:picChg>
      </pc:sldChg>
      <pc:sldChg chg="addSp delSp modSp del">
        <pc:chgData name="Ahmet Tas" userId="S::at429@duke.edu::403e5d72-69ad-4a9b-8efe-0440cbd510e0" providerId="AD" clId="Web-{BE75BF42-31D6-44B8-BE8B-C91FFC83A2CE}" dt="2022-10-16T01:15:17.095" v="84"/>
        <pc:sldMkLst>
          <pc:docMk/>
          <pc:sldMk cId="858564930" sldId="267"/>
        </pc:sldMkLst>
        <pc:spChg chg="add mod">
          <ac:chgData name="Ahmet Tas" userId="S::at429@duke.edu::403e5d72-69ad-4a9b-8efe-0440cbd510e0" providerId="AD" clId="Web-{BE75BF42-31D6-44B8-BE8B-C91FFC83A2CE}" dt="2022-10-16T01:14:33.360" v="76" actId="1076"/>
          <ac:spMkLst>
            <pc:docMk/>
            <pc:sldMk cId="858564930" sldId="267"/>
            <ac:spMk id="4" creationId="{CDA06E79-D658-24B2-C72F-A2831DF1F09E}"/>
          </ac:spMkLst>
        </pc:spChg>
        <pc:spChg chg="del">
          <ac:chgData name="Ahmet Tas" userId="S::at429@duke.edu::403e5d72-69ad-4a9b-8efe-0440cbd510e0" providerId="AD" clId="Web-{BE75BF42-31D6-44B8-BE8B-C91FFC83A2CE}" dt="2022-10-16T01:14:35.282" v="77"/>
          <ac:spMkLst>
            <pc:docMk/>
            <pc:sldMk cId="858564930" sldId="267"/>
            <ac:spMk id="10" creationId="{0B13CAE1-4BC4-D903-3800-74F4801859A2}"/>
          </ac:spMkLst>
        </pc:spChg>
        <pc:spChg chg="del">
          <ac:chgData name="Ahmet Tas" userId="S::at429@duke.edu::403e5d72-69ad-4a9b-8efe-0440cbd510e0" providerId="AD" clId="Web-{BE75BF42-31D6-44B8-BE8B-C91FFC83A2CE}" dt="2022-10-16T01:13:06.483" v="61"/>
          <ac:spMkLst>
            <pc:docMk/>
            <pc:sldMk cId="858564930" sldId="267"/>
            <ac:spMk id="12" creationId="{9F63DC84-3F3F-8B7B-B063-F27F8FB0E31C}"/>
          </ac:spMkLst>
        </pc:spChg>
        <pc:picChg chg="add del">
          <ac:chgData name="Ahmet Tas" userId="S::at429@duke.edu::403e5d72-69ad-4a9b-8efe-0440cbd510e0" providerId="AD" clId="Web-{BE75BF42-31D6-44B8-BE8B-C91FFC83A2CE}" dt="2022-10-16T01:11:58.106" v="41"/>
          <ac:picMkLst>
            <pc:docMk/>
            <pc:sldMk cId="858564930" sldId="267"/>
            <ac:picMk id="5" creationId="{192EFD38-FE0F-54CF-4981-39C3E02A7E72}"/>
          </ac:picMkLst>
        </pc:picChg>
        <pc:picChg chg="add del">
          <ac:chgData name="Ahmet Tas" userId="S::at429@duke.edu::403e5d72-69ad-4a9b-8efe-0440cbd510e0" providerId="AD" clId="Web-{BE75BF42-31D6-44B8-BE8B-C91FFC83A2CE}" dt="2022-10-16T01:11:58.106" v="40"/>
          <ac:picMkLst>
            <pc:docMk/>
            <pc:sldMk cId="858564930" sldId="267"/>
            <ac:picMk id="9" creationId="{3F28E1D6-FF2C-901B-6D53-3B395961F554}"/>
          </ac:picMkLst>
        </pc:picChg>
      </pc:sldChg>
      <pc:sldChg chg="delSp">
        <pc:chgData name="Ahmet Tas" userId="S::at429@duke.edu::403e5d72-69ad-4a9b-8efe-0440cbd510e0" providerId="AD" clId="Web-{BE75BF42-31D6-44B8-BE8B-C91FFC83A2CE}" dt="2022-10-16T01:15:27.236" v="85"/>
        <pc:sldMkLst>
          <pc:docMk/>
          <pc:sldMk cId="2078384974" sldId="273"/>
        </pc:sldMkLst>
        <pc:spChg chg="del">
          <ac:chgData name="Ahmet Tas" userId="S::at429@duke.edu::403e5d72-69ad-4a9b-8efe-0440cbd510e0" providerId="AD" clId="Web-{BE75BF42-31D6-44B8-BE8B-C91FFC83A2CE}" dt="2022-10-16T01:15:27.236" v="85"/>
          <ac:spMkLst>
            <pc:docMk/>
            <pc:sldMk cId="2078384974" sldId="273"/>
            <ac:spMk id="2" creationId="{E09D73BF-5298-EAC0-E976-517B06B06F24}"/>
          </ac:spMkLst>
        </pc:spChg>
      </pc:sldChg>
      <pc:sldChg chg="add">
        <pc:chgData name="Ahmet Tas" userId="S::at429@duke.edu::403e5d72-69ad-4a9b-8efe-0440cbd510e0" providerId="AD" clId="Web-{BE75BF42-31D6-44B8-BE8B-C91FFC83A2CE}" dt="2022-10-16T01:07:03.052" v="11"/>
        <pc:sldMkLst>
          <pc:docMk/>
          <pc:sldMk cId="567425822" sldId="279"/>
        </pc:sldMkLst>
      </pc:sldChg>
      <pc:sldChg chg="add">
        <pc:chgData name="Ahmet Tas" userId="S::at429@duke.edu::403e5d72-69ad-4a9b-8efe-0440cbd510e0" providerId="AD" clId="Web-{BE75BF42-31D6-44B8-BE8B-C91FFC83A2CE}" dt="2022-10-16T01:07:03.349" v="12"/>
        <pc:sldMkLst>
          <pc:docMk/>
          <pc:sldMk cId="2616542566" sldId="280"/>
        </pc:sldMkLst>
      </pc:sldChg>
      <pc:sldChg chg="add">
        <pc:chgData name="Ahmet Tas" userId="S::at429@duke.edu::403e5d72-69ad-4a9b-8efe-0440cbd510e0" providerId="AD" clId="Web-{BE75BF42-31D6-44B8-BE8B-C91FFC83A2CE}" dt="2022-10-16T01:07:03.646" v="13"/>
        <pc:sldMkLst>
          <pc:docMk/>
          <pc:sldMk cId="51400547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D144-EF07-1943-85E6-C01B4677FD2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984F-0BE9-D84A-B2FC-0B692F6B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984F-0BE9-D84A-B2FC-0B692F6BD8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4E9A-7483-79F1-2EE4-CEAB754B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3CD4D-2CF1-A58F-0EE3-E046354F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8CF7-5B56-E4CD-A139-B8CB8D7A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185C-F7ED-FA42-9E46-092FEFEBDB79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09ED-1715-DF7C-0E3D-22A84F44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6942-6494-4FC7-D58E-AF978F34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4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C155-4088-CF4B-54E5-81868647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AA084-76A4-EAB3-9F23-4727E09A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7F7D-2CF5-DA41-A7F2-0824641A3868}" type="datetime1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77B74-5BF3-6F5C-8606-D4D1B1BC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5CD7-8099-67BF-57B9-C1D2DBF4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9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421CB-538B-BC18-B641-E6D7ED29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B234-772E-F74A-B364-31D217009E7B}" type="datetime1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16599-A0A2-A30C-36FD-1E2A9345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0985-5F3D-AD69-5928-D6CDA62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8C15-B751-9090-E8C8-DBBC40DA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C54C-41BF-CB1C-C604-2C58E43E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B23D8-86E2-133F-0B4C-3D2840CB7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0129F-18DB-7CEA-3979-4169C170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5B43A-7C38-7B4B-B19D-B968345A53E7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28964-CADF-6260-FF4B-718B8648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65F2-B653-FF81-E422-B7459E17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6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4424-14DE-3D32-190B-CB40ADE4D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EA664-85B7-C907-CBB9-FB5A3610D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33111-1794-139B-19D7-68DE3DE2D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9880-92DD-8F69-7EAA-ECD218BC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7ABA-203E-4844-9690-E2BF326EBA42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7A1C5-F449-4C2D-0167-8E04CDFC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BBD97-6EF1-2C24-BBA9-27F0B7C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857B-832C-104B-05FA-043640A1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8BA01-9D49-2724-4930-97AE3DB5E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CF3B-8315-1AD8-D492-ED614718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6043-5DF9-A748-A672-B96C77DC75B0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E1E9-2CAF-82EF-A72E-F4863838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610C-1905-8DBC-98AA-23C8B96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82408-A5A0-6D37-72CB-93BC4DC5E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A93D4-8ABA-59DC-0AEA-050DD1137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2C4A-A33A-98B1-C7E0-E613EF5D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34E-05D0-044D-88C9-29CB6772E260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BD27-DB00-A241-12EE-57FA602B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6159-4B89-7876-A63D-FEF4466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F3F6-9769-C24D-ADBA-8AB4E669252B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994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10B-9A8D-6F48-9B72-4A4B64AEB2D7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662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0F7B-8743-6F44-99D5-E28DACFD12FB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107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DB20-94FD-384F-8AE8-32FD2F3E3A85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8911-8328-0D47-83B6-046F49986E0D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382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2E77-DAD0-2539-DCB8-2C330451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C315D-33C7-F25D-0721-D5CACD52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77F-76D3-E4F5-0937-FC257FA9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A4E6C-8045-6544-A83D-744798D560C4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6E2B-463D-96ED-1081-D9B29F2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555B4-A1E7-7C3E-C6AC-A81EB3D1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061C-9307-25AB-70BA-2BF64C05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DE77-1C98-E7F2-4384-CF1A66CF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5A49-2DB1-D1FD-7C0C-C4A6E555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9EAB1-C631-6B1E-6AC4-5654E70A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18FD2-DC77-8340-8EAB-2C1E3A6F8082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86266-303D-5871-2EB2-001D24B9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880-A6A4-4B6F-9307-B9D1F034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7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A503-8286-82DF-E739-AC16E6B8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CCF0-202F-767B-9839-24D18828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880E9-E359-26A3-56A3-ECFC2FA27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3150D-BE19-5D74-339C-90665AC4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F0EC4-5F29-CDB7-D9D8-9B8058D5B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E7040-7EF9-06A2-60D3-991C44FC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EE2C-9514-6F49-B366-205AFF542E27}" type="datetime1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54C70-1933-BF05-5EDE-73AF8A33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99798-1E3A-7FC2-51B9-286BACBC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E7235-DD70-B61A-B1D4-B94A45CF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986B1-19BE-8099-7547-7F0B76E1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568" y="1368424"/>
            <a:ext cx="11037276" cy="483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0F2C6-8F79-6B12-4F6C-BDAB102BF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D0089-75F3-0749-B76B-0E4762D29423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D2FE-BAB3-3E95-6ACD-617D0F57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97C6F-5885-994D-32FD-89C7E4F34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EFD6E6-9F55-909D-45DB-942AB7272028}"/>
              </a:ext>
            </a:extLst>
          </p:cNvPr>
          <p:cNvSpPr/>
          <p:nvPr userDrawn="1"/>
        </p:nvSpPr>
        <p:spPr>
          <a:xfrm>
            <a:off x="184548" y="148281"/>
            <a:ext cx="11822904" cy="657379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or the Media | Duke's Fuqua School of Business">
            <a:extLst>
              <a:ext uri="{FF2B5EF4-FFF2-40B4-BE49-F238E27FC236}">
                <a16:creationId xmlns:a16="http://schemas.microsoft.com/office/drawing/2014/main" id="{37604689-531E-DD7A-5492-828A51062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6068568"/>
            <a:ext cx="6379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Logo and Brand Assets — Spotify">
            <a:extLst>
              <a:ext uri="{FF2B5EF4-FFF2-40B4-BE49-F238E27FC236}">
                <a16:creationId xmlns:a16="http://schemas.microsoft.com/office/drawing/2014/main" id="{2DC4B793-5194-35BE-E1C3-2E86145E88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271845"/>
            <a:ext cx="1279765" cy="3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95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thelas" panose="0200050300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7E508E8-8858-FDD7-21E0-D7DD295C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3" y="-3013"/>
            <a:ext cx="12256103" cy="68640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522D0-D983-10F4-9D4F-A7F82BF40316}"/>
              </a:ext>
            </a:extLst>
          </p:cNvPr>
          <p:cNvSpPr/>
          <p:nvPr/>
        </p:nvSpPr>
        <p:spPr>
          <a:xfrm>
            <a:off x="-70677" y="1"/>
            <a:ext cx="12264571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E2CB6-6585-442B-E13C-454D79273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12" y="24390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Recipe for Hit Songs </a:t>
            </a:r>
            <a:br>
              <a:rPr lang="en-US" sz="5400">
                <a:solidFill>
                  <a:schemeClr val="bg1"/>
                </a:solidFill>
                <a:latin typeface="Athelas" panose="02000503000000020003" pitchFamily="2" charset="77"/>
              </a:rPr>
            </a:br>
            <a:endParaRPr lang="en-US" sz="540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02B93-84BA-38BE-3E9D-F29CC3268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617" y="4635694"/>
            <a:ext cx="20447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b="1">
                <a:solidFill>
                  <a:schemeClr val="bg1"/>
                </a:solidFill>
                <a:latin typeface="Athelas"/>
              </a:rPr>
              <a:t>Team 23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Ahmet Tas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Alexandra Wang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Rashmi Gehi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Sarah Guo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Tushar Pandey</a:t>
            </a:r>
          </a:p>
        </p:txBody>
      </p:sp>
      <p:pic>
        <p:nvPicPr>
          <p:cNvPr id="1034" name="Picture 10" descr="For the Media | Duke's Fuqua School of Business">
            <a:extLst>
              <a:ext uri="{FF2B5EF4-FFF2-40B4-BE49-F238E27FC236}">
                <a16:creationId xmlns:a16="http://schemas.microsoft.com/office/drawing/2014/main" id="{F6A11F4A-8FF6-6F52-1FD8-F9D0C49C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" y="6093620"/>
            <a:ext cx="6379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F5596-B972-E536-BFE6-CD18F68F7D47}"/>
              </a:ext>
            </a:extLst>
          </p:cNvPr>
          <p:cNvSpPr txBox="1"/>
          <p:nvPr/>
        </p:nvSpPr>
        <p:spPr>
          <a:xfrm>
            <a:off x="725712" y="3873686"/>
            <a:ext cx="9461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thelas" panose="02000503000000020003" pitchFamily="2" charset="77"/>
              </a:rPr>
              <a:t>Data Science for Business</a:t>
            </a:r>
            <a:r>
              <a:rPr lang="zh-CN" altLang="en-US" sz="240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sz="2400">
                <a:solidFill>
                  <a:schemeClr val="bg1"/>
                </a:solidFill>
                <a:latin typeface="Athelas" panose="02000503000000020003" pitchFamily="2" charset="77"/>
              </a:rPr>
              <a:t>Term Project</a:t>
            </a:r>
            <a:endParaRPr lang="en-US" sz="240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8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7C99C4A-A77A-F9DB-DB5B-D47A106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22" y="1577660"/>
            <a:ext cx="5432663" cy="3374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59EFFD-72C9-E94A-E113-678472C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" y="1436672"/>
            <a:ext cx="5551782" cy="351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0C7E6-B39D-965D-E1EE-08A4F89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  <a:ea typeface="等线 Light"/>
              </a:rPr>
              <a:t>Further tests on Lasso reduction model shows that it has high accuracy in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8D5F7-A515-B3BC-AE91-5259DCF05128}"/>
              </a:ext>
            </a:extLst>
          </p:cNvPr>
          <p:cNvSpPr/>
          <p:nvPr/>
        </p:nvSpPr>
        <p:spPr>
          <a:xfrm>
            <a:off x="6496938" y="5081873"/>
            <a:ext cx="5096866" cy="8951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 have achieved close to 32% OOS R-squared with our lasso model</a:t>
            </a:r>
            <a:endParaRPr lang="en-US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E18BA-1DCE-B4EC-2D94-9EC8F316AE74}"/>
              </a:ext>
            </a:extLst>
          </p:cNvPr>
          <p:cNvSpPr/>
          <p:nvPr/>
        </p:nvSpPr>
        <p:spPr>
          <a:xfrm rot="16200000">
            <a:off x="7606298" y="3221115"/>
            <a:ext cx="1440586" cy="61673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Athela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704595-3EC4-EAD6-14E4-7C1156DA7867}"/>
              </a:ext>
            </a:extLst>
          </p:cNvPr>
          <p:cNvCxnSpPr/>
          <p:nvPr/>
        </p:nvCxnSpPr>
        <p:spPr>
          <a:xfrm>
            <a:off x="6164213" y="2140166"/>
            <a:ext cx="0" cy="312137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88760-7E32-1C46-4B67-5A191F1B432C}"/>
              </a:ext>
            </a:extLst>
          </p:cNvPr>
          <p:cNvSpPr/>
          <p:nvPr/>
        </p:nvSpPr>
        <p:spPr>
          <a:xfrm>
            <a:off x="758538" y="5081873"/>
            <a:ext cx="5096866" cy="8951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 have achieved close to 70% OOS accuracy with our lasso model</a:t>
            </a:r>
            <a:endParaRPr lang="en-US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F9C8B-FAC7-2177-C6FD-C88C1AE34E35}"/>
              </a:ext>
            </a:extLst>
          </p:cNvPr>
          <p:cNvSpPr/>
          <p:nvPr/>
        </p:nvSpPr>
        <p:spPr>
          <a:xfrm rot="16200000">
            <a:off x="1244287" y="2765493"/>
            <a:ext cx="2241865" cy="65128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Athela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20149-74C3-3F8C-7195-24B2F7A1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8FD77D-2F35-C1C1-75E2-E687540E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12" y="1611422"/>
            <a:ext cx="6715990" cy="4117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9932-619B-C340-FA62-61BE43A2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</a:rPr>
              <a:t>Lasso reduction model has the maximum AUC hence the best model for prediction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C9E3E2-9505-B546-E287-2D99800B2938}"/>
              </a:ext>
            </a:extLst>
          </p:cNvPr>
          <p:cNvCxnSpPr/>
          <p:nvPr/>
        </p:nvCxnSpPr>
        <p:spPr>
          <a:xfrm>
            <a:off x="4619469" y="2173135"/>
            <a:ext cx="211873" cy="2698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A18A8-EA3A-FA92-655F-7BE9DDC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C7E6-B39D-965D-E1EE-08A4F89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/>
                <a:ea typeface="+mj-lt"/>
                <a:cs typeface="+mj-lt"/>
              </a:rPr>
              <a:t>We can’t afford to predict false on the songs which are hit songs</a:t>
            </a:r>
            <a:endParaRPr lang="en-US" b="0">
              <a:latin typeface="Athelas"/>
              <a:cs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8D5F7-A515-B3BC-AE91-5259DCF05128}"/>
              </a:ext>
            </a:extLst>
          </p:cNvPr>
          <p:cNvSpPr/>
          <p:nvPr/>
        </p:nvSpPr>
        <p:spPr>
          <a:xfrm>
            <a:off x="2016879" y="4439981"/>
            <a:ext cx="3520105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thelas"/>
                <a:ea typeface="+mn-lt"/>
                <a:cs typeface="+mn-lt"/>
              </a:rPr>
              <a:t>Our priority is predicting hit songs</a:t>
            </a:r>
            <a:endParaRPr lang="en-US">
              <a:solidFill>
                <a:schemeClr val="tx1"/>
              </a:solidFill>
              <a:latin typeface="Athelas"/>
              <a:cs typeface="Calibri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6FE14A2-2378-9A71-895F-0D3C4C8EF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01911"/>
              </p:ext>
            </p:extLst>
          </p:nvPr>
        </p:nvGraphicFramePr>
        <p:xfrm>
          <a:off x="1965476" y="1705429"/>
          <a:ext cx="8337984" cy="2407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42248">
                  <a:extLst>
                    <a:ext uri="{9D8B030D-6E8A-4147-A177-3AD203B41FA5}">
                      <a16:colId xmlns:a16="http://schemas.microsoft.com/office/drawing/2014/main" val="3674306824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1854427672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576343964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102366127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520878668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11454710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82160275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706191632"/>
                    </a:ext>
                  </a:extLst>
                </a:gridCol>
              </a:tblGrid>
              <a:tr h="5715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thelas"/>
                        </a:rPr>
                        <a:t>Threshold Value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FPR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TPR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ACC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TP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FP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TN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135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19,879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10,604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9,949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0671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thelas"/>
                        </a:rPr>
                        <a:t>0.45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thelas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thelas"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thelas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>
                          <a:latin typeface="Athelas"/>
                        </a:rPr>
                        <a:t>18,326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>
                          <a:latin typeface="Athelas"/>
                        </a:rPr>
                        <a:t>7,158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>
                          <a:latin typeface="Athelas"/>
                        </a:rPr>
                        <a:t>2,227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>
                          <a:latin typeface="Athelas"/>
                        </a:rPr>
                        <a:t>13,395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3919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0.50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17,495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6,271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3,058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14,282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32365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8,679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11,874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>
                          <a:latin typeface="Athelas"/>
                        </a:rPr>
                        <a:t>18,795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045889"/>
                  </a:ext>
                </a:extLst>
              </a:tr>
            </a:tbl>
          </a:graphicData>
        </a:graphic>
      </p:graphicFrame>
      <p:sp>
        <p:nvSpPr>
          <p:cNvPr id="4" name="Triangle 19">
            <a:extLst>
              <a:ext uri="{FF2B5EF4-FFF2-40B4-BE49-F238E27FC236}">
                <a16:creationId xmlns:a16="http://schemas.microsoft.com/office/drawing/2014/main" id="{2081F1D8-C3B7-70BC-E47B-3F21575FACFC}"/>
              </a:ext>
            </a:extLst>
          </p:cNvPr>
          <p:cNvSpPr/>
          <p:nvPr/>
        </p:nvSpPr>
        <p:spPr>
          <a:xfrm rot="5400000">
            <a:off x="5860733" y="4514810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ED7E3-9B00-B62D-1A7D-CFCF6A6D4EC7}"/>
              </a:ext>
            </a:extLst>
          </p:cNvPr>
          <p:cNvSpPr/>
          <p:nvPr/>
        </p:nvSpPr>
        <p:spPr>
          <a:xfrm>
            <a:off x="6673545" y="4415790"/>
            <a:ext cx="3520105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We optimize on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True Positive Rate</a:t>
            </a: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B29A3-ED64-4A72-09E0-3CD3B632F958}"/>
              </a:ext>
            </a:extLst>
          </p:cNvPr>
          <p:cNvSpPr/>
          <p:nvPr/>
        </p:nvSpPr>
        <p:spPr>
          <a:xfrm>
            <a:off x="3837211" y="5480171"/>
            <a:ext cx="4814296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 choose the threshold value as </a:t>
            </a:r>
            <a:r>
              <a:rPr lang="en-US" b="1">
                <a:solidFill>
                  <a:schemeClr val="tx1"/>
                </a:solidFill>
                <a:latin typeface="Athelas"/>
                <a:ea typeface="+mn-lt"/>
                <a:cs typeface="+mn-lt"/>
              </a:rPr>
              <a:t>0.45</a:t>
            </a:r>
            <a:endParaRPr lang="en-US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4B941-116B-AE12-0C61-0C225FCB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DEB-BEB4-39B2-C60A-384F22D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/>
              </a:rPr>
              <a:t>Lasso results explain the effects of the feature of the songs on popularity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453FA-82F2-CED8-16F2-1EE63DD3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0FE1B-6E50-8AC3-3ACA-DF66473A7A6E}"/>
              </a:ext>
            </a:extLst>
          </p:cNvPr>
          <p:cNvSpPr/>
          <p:nvPr/>
        </p:nvSpPr>
        <p:spPr>
          <a:xfrm>
            <a:off x="1054807" y="1666760"/>
            <a:ext cx="385877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67ADF-A664-791B-0281-E13F21CC8800}"/>
              </a:ext>
            </a:extLst>
          </p:cNvPr>
          <p:cNvSpPr/>
          <p:nvPr/>
        </p:nvSpPr>
        <p:spPr>
          <a:xfrm>
            <a:off x="8768853" y="1677264"/>
            <a:ext cx="208077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Effect on Popularity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72C4D-86C3-FBE6-FE06-3BEDCCEE5E23}"/>
              </a:ext>
            </a:extLst>
          </p:cNvPr>
          <p:cNvSpPr/>
          <p:nvPr/>
        </p:nvSpPr>
        <p:spPr>
          <a:xfrm>
            <a:off x="1744236" y="2549712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Speechiness &amp; </a:t>
            </a:r>
          </a:p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(instrumentalness OR energy)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AF2395E7-4D56-E957-2F96-6CE52C73D6CE}"/>
              </a:ext>
            </a:extLst>
          </p:cNvPr>
          <p:cNvSpPr/>
          <p:nvPr/>
        </p:nvSpPr>
        <p:spPr>
          <a:xfrm rot="10800000">
            <a:off x="9582851" y="2635045"/>
            <a:ext cx="595780" cy="4135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9">
            <a:extLst>
              <a:ext uri="{FF2B5EF4-FFF2-40B4-BE49-F238E27FC236}">
                <a16:creationId xmlns:a16="http://schemas.microsoft.com/office/drawing/2014/main" id="{FE374FF1-CF19-E4B3-5638-A72FF07BB5BE}"/>
              </a:ext>
            </a:extLst>
          </p:cNvPr>
          <p:cNvSpPr/>
          <p:nvPr/>
        </p:nvSpPr>
        <p:spPr>
          <a:xfrm>
            <a:off x="1052374" y="2624540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3F7E7-CB0D-E08C-FB44-DB0AE86C1C36}"/>
              </a:ext>
            </a:extLst>
          </p:cNvPr>
          <p:cNvSpPr/>
          <p:nvPr/>
        </p:nvSpPr>
        <p:spPr>
          <a:xfrm>
            <a:off x="5196256" y="2549713"/>
            <a:ext cx="2222381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Wordy Energy Songs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856E4-74DE-9AA8-41D7-611014BA1BA3}"/>
              </a:ext>
            </a:extLst>
          </p:cNvPr>
          <p:cNvSpPr/>
          <p:nvPr/>
        </p:nvSpPr>
        <p:spPr>
          <a:xfrm>
            <a:off x="5068559" y="1666760"/>
            <a:ext cx="235896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Description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17CB0-46C3-B06D-1523-92B9A028EF08}"/>
              </a:ext>
            </a:extLst>
          </p:cNvPr>
          <p:cNvSpPr/>
          <p:nvPr/>
        </p:nvSpPr>
        <p:spPr>
          <a:xfrm>
            <a:off x="1756330" y="3408473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Energy &amp; </a:t>
            </a:r>
          </a:p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(acousticness OR danceability)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CB751A69-AD56-17DA-A161-A0B60621BAD6}"/>
              </a:ext>
            </a:extLst>
          </p:cNvPr>
          <p:cNvSpPr/>
          <p:nvPr/>
        </p:nvSpPr>
        <p:spPr>
          <a:xfrm>
            <a:off x="1064468" y="3483301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EF7B64-6EAE-2DD9-2395-C472A050E8FE}"/>
              </a:ext>
            </a:extLst>
          </p:cNvPr>
          <p:cNvSpPr/>
          <p:nvPr/>
        </p:nvSpPr>
        <p:spPr>
          <a:xfrm>
            <a:off x="5196254" y="3421960"/>
            <a:ext cx="2229126" cy="53988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Electronic dance Songs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22" name="Triangle 19">
            <a:extLst>
              <a:ext uri="{FF2B5EF4-FFF2-40B4-BE49-F238E27FC236}">
                <a16:creationId xmlns:a16="http://schemas.microsoft.com/office/drawing/2014/main" id="{FEC98FD3-FB74-742C-9DF9-12633D1051BA}"/>
              </a:ext>
            </a:extLst>
          </p:cNvPr>
          <p:cNvSpPr/>
          <p:nvPr/>
        </p:nvSpPr>
        <p:spPr>
          <a:xfrm>
            <a:off x="9582848" y="3493805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F8D83-565B-305B-9A6F-8F47062125E5}"/>
              </a:ext>
            </a:extLst>
          </p:cNvPr>
          <p:cNvSpPr/>
          <p:nvPr/>
        </p:nvSpPr>
        <p:spPr>
          <a:xfrm>
            <a:off x="1756329" y="4243044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Valence &amp; </a:t>
            </a:r>
          </a:p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(instrumentalness OR energy)</a:t>
            </a:r>
          </a:p>
        </p:txBody>
      </p:sp>
      <p:sp>
        <p:nvSpPr>
          <p:cNvPr id="24" name="Triangle 19">
            <a:extLst>
              <a:ext uri="{FF2B5EF4-FFF2-40B4-BE49-F238E27FC236}">
                <a16:creationId xmlns:a16="http://schemas.microsoft.com/office/drawing/2014/main" id="{AE78C020-F159-2A0E-6C34-70125EC8F1E3}"/>
              </a:ext>
            </a:extLst>
          </p:cNvPr>
          <p:cNvSpPr/>
          <p:nvPr/>
        </p:nvSpPr>
        <p:spPr>
          <a:xfrm>
            <a:off x="1052372" y="4317872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7BFF18-654F-E73A-046F-BB1DEA1D71BB}"/>
              </a:ext>
            </a:extLst>
          </p:cNvPr>
          <p:cNvSpPr/>
          <p:nvPr/>
        </p:nvSpPr>
        <p:spPr>
          <a:xfrm>
            <a:off x="5196253" y="4243045"/>
            <a:ext cx="2229126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Happy vibe songs</a:t>
            </a:r>
          </a:p>
        </p:txBody>
      </p:sp>
      <p:sp>
        <p:nvSpPr>
          <p:cNvPr id="26" name="Triangle 19">
            <a:extLst>
              <a:ext uri="{FF2B5EF4-FFF2-40B4-BE49-F238E27FC236}">
                <a16:creationId xmlns:a16="http://schemas.microsoft.com/office/drawing/2014/main" id="{DF573CED-7012-FC69-F8A9-B991C7807505}"/>
              </a:ext>
            </a:extLst>
          </p:cNvPr>
          <p:cNvSpPr/>
          <p:nvPr/>
        </p:nvSpPr>
        <p:spPr>
          <a:xfrm>
            <a:off x="9582847" y="4328376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E884478-B73C-3306-BFD0-6BA6B8E2C41E}"/>
              </a:ext>
            </a:extLst>
          </p:cNvPr>
          <p:cNvSpPr/>
          <p:nvPr/>
        </p:nvSpPr>
        <p:spPr>
          <a:xfrm>
            <a:off x="6770720" y="5217416"/>
            <a:ext cx="3679215" cy="824072"/>
          </a:xfrm>
          <a:prstGeom prst="wedgeRoundRectCallout">
            <a:avLst>
              <a:gd name="adj1" fmla="val 37660"/>
              <a:gd name="adj2" fmla="val -872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We used the absolute value of the coefficients (betas) to identify if a song’s popularity increases or decreases</a:t>
            </a:r>
          </a:p>
        </p:txBody>
      </p:sp>
    </p:spTree>
    <p:extLst>
      <p:ext uri="{BB962C8B-B14F-4D97-AF65-F5344CB8AC3E}">
        <p14:creationId xmlns:p14="http://schemas.microsoft.com/office/powerpoint/2010/main" val="233578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>
                <a:latin typeface="Athelas"/>
                <a:ea typeface="等线 Light"/>
              </a:rPr>
              <a:t>Deployment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8869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18533-3B76-07D4-6DEE-7CF7E079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/>
              </a:rPr>
              <a:t>Our model will change the industry dynamics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40A06-CBE0-4881-F3FF-7494FEDD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2800">
              <a:solidFill>
                <a:srgbClr val="1BD860"/>
              </a:solidFill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F499CB-CF73-576C-0CA6-2AED3AD3646C}"/>
              </a:ext>
            </a:extLst>
          </p:cNvPr>
          <p:cNvGrpSpPr/>
          <p:nvPr/>
        </p:nvGrpSpPr>
        <p:grpSpPr>
          <a:xfrm>
            <a:off x="810584" y="2628511"/>
            <a:ext cx="5563874" cy="573738"/>
            <a:chOff x="798503" y="5053585"/>
            <a:chExt cx="10575929" cy="8216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F24E65-C65E-B0AA-5191-6A684BA1EEB6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CBB5F-D7EC-52EA-479B-12A93AB6BED5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7493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>
                  <a:solidFill>
                    <a:srgbClr val="1BD860"/>
                  </a:solidFill>
                  <a:latin typeface="Athelas"/>
                </a:rPr>
                <a:t>FOR</a:t>
              </a:r>
              <a:r>
                <a:rPr lang="en-US" sz="2800">
                  <a:latin typeface="Athelas"/>
                </a:rPr>
                <a:t> </a:t>
              </a:r>
              <a:r>
                <a:rPr lang="en-US" sz="2000">
                  <a:latin typeface="Athelas"/>
                </a:rPr>
                <a:t>Songwriters, Producers, and Artists</a:t>
              </a:r>
              <a:endParaRPr lang="en-US" sz="2000">
                <a:latin typeface="Athelas" panose="02000503000000020003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83DC49-0A3F-8239-ABF0-ADA8208FB7C7}"/>
              </a:ext>
            </a:extLst>
          </p:cNvPr>
          <p:cNvGrpSpPr/>
          <p:nvPr/>
        </p:nvGrpSpPr>
        <p:grpSpPr>
          <a:xfrm>
            <a:off x="7320237" y="2622463"/>
            <a:ext cx="4122126" cy="579785"/>
            <a:chOff x="804983" y="5053585"/>
            <a:chExt cx="11056065" cy="821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2FB046-A6BF-08A1-0C92-A9FE78CCEB10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922BF-C18D-4252-F548-BFD8BE2E274F}"/>
                </a:ext>
              </a:extLst>
            </p:cNvPr>
            <p:cNvSpPr txBox="1"/>
            <p:nvPr/>
          </p:nvSpPr>
          <p:spPr>
            <a:xfrm>
              <a:off x="1285119" y="5145482"/>
              <a:ext cx="10575929" cy="5670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>
                  <a:latin typeface="Athelas"/>
                </a:rPr>
                <a:t>"How to guarantee a hit song?"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081B8-FA07-D691-F203-85A9D58C202C}"/>
              </a:ext>
            </a:extLst>
          </p:cNvPr>
          <p:cNvGrpSpPr/>
          <p:nvPr/>
        </p:nvGrpSpPr>
        <p:grpSpPr>
          <a:xfrm>
            <a:off x="810583" y="3868273"/>
            <a:ext cx="10631779" cy="579785"/>
            <a:chOff x="798503" y="5053585"/>
            <a:chExt cx="10575929" cy="8216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60BE8E-A5D1-A9D9-F2ED-8625B53C8FE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E30C86-30FB-871F-4391-5EF79A3DD06B}"/>
                </a:ext>
              </a:extLst>
            </p:cNvPr>
            <p:cNvSpPr txBox="1"/>
            <p:nvPr/>
          </p:nvSpPr>
          <p:spPr>
            <a:xfrm>
              <a:off x="798503" y="5176338"/>
              <a:ext cx="10575929" cy="5670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</a:rPr>
                <a:t>Record labels</a:t>
              </a:r>
              <a:r>
                <a:rPr lang="en-US" sz="2000">
                  <a:solidFill>
                    <a:srgbClr val="000000"/>
                  </a:solidFill>
                  <a:latin typeface="Athelas"/>
                </a:rPr>
                <a:t> can </a:t>
              </a:r>
              <a:r>
                <a:rPr lang="en-US" sz="2000">
                  <a:ea typeface="+mn-lt"/>
                  <a:cs typeface="+mn-lt"/>
                </a:rPr>
                <a:t>leverage the clusters to appeal to different demographics</a:t>
              </a:r>
              <a:r>
                <a:rPr lang="en-US" sz="2000">
                  <a:solidFill>
                    <a:srgbClr val="000000"/>
                  </a:solidFill>
                  <a:latin typeface="Athelas"/>
                </a:rPr>
                <a:t> </a:t>
              </a:r>
              <a:endParaRPr lang="en-US" sz="2000">
                <a:latin typeface="Athelas" panose="02000503000000020003" pitchFamily="2" charset="77"/>
              </a:endParaRPr>
            </a:p>
          </p:txBody>
        </p:sp>
      </p:grpSp>
      <p:sp>
        <p:nvSpPr>
          <p:cNvPr id="5" name="Triangle 19">
            <a:extLst>
              <a:ext uri="{FF2B5EF4-FFF2-40B4-BE49-F238E27FC236}">
                <a16:creationId xmlns:a16="http://schemas.microsoft.com/office/drawing/2014/main" id="{0FF195E6-1F7D-9AB8-749B-969FC27115F0}"/>
              </a:ext>
            </a:extLst>
          </p:cNvPr>
          <p:cNvSpPr/>
          <p:nvPr/>
        </p:nvSpPr>
        <p:spPr>
          <a:xfrm rot="5400000">
            <a:off x="6525971" y="2706593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094A5-2ABE-E58D-E132-7CE30B8D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8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421EE9-676D-146F-A22B-5444805BB565}"/>
              </a:ext>
            </a:extLst>
          </p:cNvPr>
          <p:cNvGrpSpPr/>
          <p:nvPr/>
        </p:nvGrpSpPr>
        <p:grpSpPr>
          <a:xfrm>
            <a:off x="955975" y="2210375"/>
            <a:ext cx="5993254" cy="525360"/>
            <a:chOff x="798503" y="5053585"/>
            <a:chExt cx="10575929" cy="8216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7BC7CC-DCAF-82B9-CC0C-EA33BB0852CF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986A1B-8B58-BCCF-82EC-27D6B56E064B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latin typeface="Athelas"/>
                  <a:ea typeface="+mn-lt"/>
                  <a:cs typeface="+mn-lt"/>
                </a:rPr>
                <a:t>Desire to be popular will cause a very </a:t>
              </a:r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high demand</a:t>
              </a:r>
              <a:endParaRPr lang="en-US">
                <a:solidFill>
                  <a:srgbClr val="1BD860"/>
                </a:solidFill>
                <a:latin typeface="Athela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055CD2-7700-FBD4-8B3B-AB1D22596B4E}"/>
              </a:ext>
            </a:extLst>
          </p:cNvPr>
          <p:cNvGrpSpPr/>
          <p:nvPr/>
        </p:nvGrpSpPr>
        <p:grpSpPr>
          <a:xfrm>
            <a:off x="7565483" y="2210375"/>
            <a:ext cx="3967305" cy="573738"/>
            <a:chOff x="798503" y="5053585"/>
            <a:chExt cx="10575929" cy="8216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AD1459-A70F-AD92-F8C2-B4955B94136F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E441A-0579-17A0-3AB5-7D4E00599DDF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Minimizing access to our model</a:t>
              </a:r>
              <a:endParaRPr lang="en-US">
                <a:solidFill>
                  <a:srgbClr val="1BD860"/>
                </a:solidFill>
                <a:latin typeface="Athelas"/>
              </a:endParaRPr>
            </a:p>
          </p:txBody>
        </p:sp>
      </p:grpSp>
      <p:sp>
        <p:nvSpPr>
          <p:cNvPr id="12" name="Triangle 19">
            <a:extLst>
              <a:ext uri="{FF2B5EF4-FFF2-40B4-BE49-F238E27FC236}">
                <a16:creationId xmlns:a16="http://schemas.microsoft.com/office/drawing/2014/main" id="{08C837B3-EEF8-475D-5E68-D855F9BF8FB8}"/>
              </a:ext>
            </a:extLst>
          </p:cNvPr>
          <p:cNvSpPr/>
          <p:nvPr/>
        </p:nvSpPr>
        <p:spPr>
          <a:xfrm rot="5400000">
            <a:off x="6934306" y="2282410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C03192-C643-04D5-8B0A-127941F1AD1B}"/>
              </a:ext>
            </a:extLst>
          </p:cNvPr>
          <p:cNvGrpSpPr/>
          <p:nvPr/>
        </p:nvGrpSpPr>
        <p:grpSpPr>
          <a:xfrm>
            <a:off x="717948" y="2215197"/>
            <a:ext cx="457200" cy="523220"/>
            <a:chOff x="633032" y="1496963"/>
            <a:chExt cx="457200" cy="5232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B2E9C26-2A44-3314-ACE6-A75E5C6DC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265B23-B551-4259-827E-35C67DDD6274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35A487-CD2E-9C4F-3947-3341C23DCD1A}"/>
              </a:ext>
            </a:extLst>
          </p:cNvPr>
          <p:cNvGrpSpPr/>
          <p:nvPr/>
        </p:nvGrpSpPr>
        <p:grpSpPr>
          <a:xfrm>
            <a:off x="943880" y="3374127"/>
            <a:ext cx="5993254" cy="525360"/>
            <a:chOff x="798503" y="5053585"/>
            <a:chExt cx="10575929" cy="821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896EBE-5689-9CFF-4361-AC1FE2FBDFB8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7973-D323-3A16-7106-2F68E814C8CC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latin typeface="Athelas"/>
                  <a:ea typeface="+mn-lt"/>
                  <a:cs typeface="+mn-lt"/>
                </a:rPr>
                <a:t>Many songs have the potential to </a:t>
              </a:r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sound the same</a:t>
              </a:r>
              <a:endParaRPr lang="en-US" sz="200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1D08D-8430-B6A8-292D-527ADA3E2695}"/>
              </a:ext>
            </a:extLst>
          </p:cNvPr>
          <p:cNvGrpSpPr/>
          <p:nvPr/>
        </p:nvGrpSpPr>
        <p:grpSpPr>
          <a:xfrm>
            <a:off x="7553029" y="3332018"/>
            <a:ext cx="3967305" cy="573738"/>
            <a:chOff x="798503" y="5053585"/>
            <a:chExt cx="10575929" cy="821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C76047-A2F5-4C2F-73CC-7CC6D9FFD00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1A3639-810F-263F-60BF-BB2F05028069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Many attribute options</a:t>
              </a:r>
              <a:endParaRPr lang="en-US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sp>
        <p:nvSpPr>
          <p:cNvPr id="23" name="Triangle 19">
            <a:extLst>
              <a:ext uri="{FF2B5EF4-FFF2-40B4-BE49-F238E27FC236}">
                <a16:creationId xmlns:a16="http://schemas.microsoft.com/office/drawing/2014/main" id="{0354D8FA-719E-3FF2-7E3F-5F833C77D895}"/>
              </a:ext>
            </a:extLst>
          </p:cNvPr>
          <p:cNvSpPr/>
          <p:nvPr/>
        </p:nvSpPr>
        <p:spPr>
          <a:xfrm rot="5400000">
            <a:off x="6934306" y="3399848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2B4D91-7359-112E-07F3-C5BA119A438D}"/>
              </a:ext>
            </a:extLst>
          </p:cNvPr>
          <p:cNvGrpSpPr/>
          <p:nvPr/>
        </p:nvGrpSpPr>
        <p:grpSpPr>
          <a:xfrm>
            <a:off x="717948" y="3388021"/>
            <a:ext cx="457200" cy="523220"/>
            <a:chOff x="633032" y="1496963"/>
            <a:chExt cx="457200" cy="5232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25AD7D-4FDE-59A0-F728-F7D372449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FFE9A5-A41C-8240-ACCA-5E6303AA1900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52D1D-10D6-ABA1-A38D-9DAEA07B6239}"/>
              </a:ext>
            </a:extLst>
          </p:cNvPr>
          <p:cNvGrpSpPr/>
          <p:nvPr/>
        </p:nvGrpSpPr>
        <p:grpSpPr>
          <a:xfrm>
            <a:off x="943880" y="4498833"/>
            <a:ext cx="5993254" cy="525360"/>
            <a:chOff x="798503" y="5053585"/>
            <a:chExt cx="10575929" cy="8216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BBCA35-86F7-CA3C-0E7E-4351609E291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7A02D9-C28A-7F4B-1C9A-0F5091FEFDD8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latin typeface="Athelas"/>
                  <a:ea typeface="+mn-lt"/>
                  <a:cs typeface="+mn-lt"/>
                </a:rPr>
                <a:t>Artists’ </a:t>
              </a:r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fame</a:t>
              </a:r>
              <a:r>
                <a:rPr lang="en-US" sz="2000">
                  <a:latin typeface="Athelas"/>
                  <a:ea typeface="+mn-lt"/>
                  <a:cs typeface="+mn-lt"/>
                </a:rPr>
                <a:t> plays an important factor</a:t>
              </a:r>
              <a:endParaRPr lang="en-US" sz="200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474315-131C-9FEC-C2C5-6D91CA54D017}"/>
              </a:ext>
            </a:extLst>
          </p:cNvPr>
          <p:cNvGrpSpPr/>
          <p:nvPr/>
        </p:nvGrpSpPr>
        <p:grpSpPr>
          <a:xfrm>
            <a:off x="7553029" y="4456724"/>
            <a:ext cx="3967305" cy="573738"/>
            <a:chOff x="798503" y="5053585"/>
            <a:chExt cx="10575929" cy="8216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0014AF-3493-02BD-CA11-28A58CF9A707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A087B1-53A1-C6F9-3257-532F3E46806F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Exception songs popularity</a:t>
              </a:r>
              <a:endParaRPr lang="en-US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sp>
        <p:nvSpPr>
          <p:cNvPr id="39" name="Triangle 19">
            <a:extLst>
              <a:ext uri="{FF2B5EF4-FFF2-40B4-BE49-F238E27FC236}">
                <a16:creationId xmlns:a16="http://schemas.microsoft.com/office/drawing/2014/main" id="{030C9A55-CA94-9952-FFBA-C2B80BCCED11}"/>
              </a:ext>
            </a:extLst>
          </p:cNvPr>
          <p:cNvSpPr/>
          <p:nvPr/>
        </p:nvSpPr>
        <p:spPr>
          <a:xfrm rot="5400000">
            <a:off x="6934306" y="4524554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DC800B-B5CE-048A-E99C-22C91D586FE6}"/>
              </a:ext>
            </a:extLst>
          </p:cNvPr>
          <p:cNvGrpSpPr/>
          <p:nvPr/>
        </p:nvGrpSpPr>
        <p:grpSpPr>
          <a:xfrm>
            <a:off x="717948" y="4500027"/>
            <a:ext cx="457200" cy="523220"/>
            <a:chOff x="633032" y="1496963"/>
            <a:chExt cx="457200" cy="523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D340AB-13D4-73CD-BF6D-96785C16B0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E570A4-844E-E87F-B7F5-62B349FF6A5B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6706538-44C4-A487-39ED-1783710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Potential risks and our solution plans come together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510D6FB-80D7-EA68-1B5F-DF3A686B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>
                <a:latin typeface="Athelas"/>
                <a:ea typeface="等线 Light"/>
              </a:rPr>
              <a:t>Thanks!</a:t>
            </a:r>
            <a:endParaRPr lang="en-US" altLang="zh-CN" b="1"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08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/>
              <a:t>Appendix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8558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183EB4-913B-8E20-F160-599A0615C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CC78B3-7243-A3AE-3B31-08142D089AC8}"/>
              </a:ext>
            </a:extLst>
          </p:cNvPr>
          <p:cNvSpPr txBox="1">
            <a:spLocks/>
          </p:cNvSpPr>
          <p:nvPr/>
        </p:nvSpPr>
        <p:spPr>
          <a:xfrm>
            <a:off x="708291" y="690812"/>
            <a:ext cx="9386885" cy="451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latin typeface="Athelas"/>
                <a:cs typeface="Times New Roman"/>
              </a:rPr>
              <a:t>Relationship between Mode and Song Loudness</a:t>
            </a:r>
          </a:p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5E041-CD8F-B172-E522-FF4432CE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0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3520-3CF3-662F-CCF6-77C69849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thelas" panose="02000503000000020003" pitchFamily="2" charset="77"/>
              </a:rPr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E1694-D427-2B20-3EAE-2C2A7FA2DEDC}"/>
              </a:ext>
            </a:extLst>
          </p:cNvPr>
          <p:cNvSpPr/>
          <p:nvPr/>
        </p:nvSpPr>
        <p:spPr>
          <a:xfrm>
            <a:off x="3481391" y="1958035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thelas" panose="02000503000000020003" pitchFamily="2" charset="77"/>
              </a:rPr>
              <a:t>Busi</a:t>
            </a:r>
            <a:r>
              <a:rPr lang="en-US" altLang="zh-CN" b="1">
                <a:latin typeface="Athelas" panose="02000503000000020003" pitchFamily="2" charset="77"/>
              </a:rPr>
              <a:t>ness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Problem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&amp;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Use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Scenario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FBC49-015C-8390-22E0-EB36123A046E}"/>
              </a:ext>
            </a:extLst>
          </p:cNvPr>
          <p:cNvSpPr/>
          <p:nvPr/>
        </p:nvSpPr>
        <p:spPr>
          <a:xfrm>
            <a:off x="3481391" y="2882592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thelas" panose="02000503000000020003" pitchFamily="2" charset="77"/>
              </a:rPr>
              <a:t>Ex</a:t>
            </a:r>
            <a:r>
              <a:rPr lang="en-US" altLang="zh-CN" b="1">
                <a:latin typeface="Athelas" panose="02000503000000020003" pitchFamily="2" charset="77"/>
              </a:rPr>
              <a:t>ploratory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Data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Analysis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3F879-E51B-7BFF-0EB6-1386BDEF48FF}"/>
              </a:ext>
            </a:extLst>
          </p:cNvPr>
          <p:cNvSpPr/>
          <p:nvPr/>
        </p:nvSpPr>
        <p:spPr>
          <a:xfrm>
            <a:off x="3481391" y="3807149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Athelas" panose="02000503000000020003" pitchFamily="2" charset="77"/>
              </a:rPr>
              <a:t>Data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Mining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&amp;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Model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Evaluation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096F2-B9FD-040B-2F8F-986AC8A5D7BC}"/>
              </a:ext>
            </a:extLst>
          </p:cNvPr>
          <p:cNvSpPr/>
          <p:nvPr/>
        </p:nvSpPr>
        <p:spPr>
          <a:xfrm>
            <a:off x="3481391" y="4731706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Athelas" panose="02000503000000020003" pitchFamily="2" charset="77"/>
              </a:rPr>
              <a:t>Deployment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F249A7-892B-4E45-5E99-E8829C0D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2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8F777-81FC-A3B1-4454-B06A0DAB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Percentage of Hit and Flop Songs by Time Signature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F7909D-1C9C-F92A-DFDE-D18CD77A4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66447-A89C-43F0-C919-9A37DCC3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0F4C9-4DF1-77BD-0100-F6A5A7C5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Relationship Between Key and Danceability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07036A-222E-0ADD-3600-76B41D1B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AD0A4-284F-EFA8-47E1-7ABE957F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64FF57-11B6-FDB6-2595-D0FB744773E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>
                <a:latin typeface="Athelas" panose="02000503000000020003" pitchFamily="2" charset="77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2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FEB8-E343-96F2-8A99-80B4D23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>
                <a:latin typeface="Athelas"/>
              </a:rPr>
              <a:t>Relationship Between Sections and Song Duration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F7A29-803B-F683-ABE2-868DEC45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6FD3A8-F97F-6B8A-306D-0E789DF1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00" y="1406923"/>
            <a:ext cx="7591400" cy="46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27CDFA-60FC-344E-3259-C04D1B83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Modeling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D8CD22-F49C-D7DB-0476-B3563773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273" y="1536700"/>
            <a:ext cx="4065451" cy="250726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62B28-9E42-13B3-241D-091F514E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53719-9C69-7068-0EF0-5DC374A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08" y="1495223"/>
            <a:ext cx="4130278" cy="2548741"/>
          </a:xfrm>
          <a:prstGeom prst="rect">
            <a:avLst/>
          </a:prstGeom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C6EB449-3B90-8D7F-ACBB-7BA1BFED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15" y="4149760"/>
            <a:ext cx="3544478" cy="21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D4BD0-2B7D-5CF6-8F4F-C19E722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0" y="1934560"/>
            <a:ext cx="5782316" cy="268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238E8-95D8-0CB4-B903-65406C89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6" y="1934560"/>
            <a:ext cx="5782314" cy="26828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968476-A90F-C791-1271-1E328085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9B7-68A7-392A-23DF-F7F7D1D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3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39F17630-648C-CA01-3FE1-953179EE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57" y="1375907"/>
            <a:ext cx="4743084" cy="46039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F764ED-EE4A-7DA0-0876-73DA7AD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FF90-B4C8-207E-6A5E-6B155D2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DEB-BEB4-39B2-C60A-384F22D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/>
              </a:rPr>
              <a:t>Lasso results explain the effects of the feature of the songs on popularity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453FA-82F2-CED8-16F2-1EE63DD3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0FE1B-6E50-8AC3-3ACA-DF66473A7A6E}"/>
              </a:ext>
            </a:extLst>
          </p:cNvPr>
          <p:cNvSpPr/>
          <p:nvPr/>
        </p:nvSpPr>
        <p:spPr>
          <a:xfrm>
            <a:off x="855736" y="1367791"/>
            <a:ext cx="1996105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 1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67ADF-A664-791B-0281-E13F21CC8800}"/>
              </a:ext>
            </a:extLst>
          </p:cNvPr>
          <p:cNvSpPr/>
          <p:nvPr/>
        </p:nvSpPr>
        <p:spPr>
          <a:xfrm>
            <a:off x="6153449" y="1367790"/>
            <a:ext cx="2177532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Effect on Popularity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72C4D-86C3-FBE6-FE06-3BEDCCEE5E23}"/>
              </a:ext>
            </a:extLst>
          </p:cNvPr>
          <p:cNvSpPr/>
          <p:nvPr/>
        </p:nvSpPr>
        <p:spPr>
          <a:xfrm>
            <a:off x="1273022" y="2214457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Speechiness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4" name="Triangle 19">
            <a:extLst>
              <a:ext uri="{FF2B5EF4-FFF2-40B4-BE49-F238E27FC236}">
                <a16:creationId xmlns:a16="http://schemas.microsoft.com/office/drawing/2014/main" id="{FE374FF1-CF19-E4B3-5638-A72FF07BB5BE}"/>
              </a:ext>
            </a:extLst>
          </p:cNvPr>
          <p:cNvSpPr/>
          <p:nvPr/>
        </p:nvSpPr>
        <p:spPr>
          <a:xfrm>
            <a:off x="635590" y="2265096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3F7E7-CB0D-E08C-FB44-DB0AE86C1C36}"/>
              </a:ext>
            </a:extLst>
          </p:cNvPr>
          <p:cNvSpPr/>
          <p:nvPr/>
        </p:nvSpPr>
        <p:spPr>
          <a:xfrm>
            <a:off x="9068401" y="2105599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High Energy Songs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856E4-74DE-9AA8-41D7-611014BA1BA3}"/>
              </a:ext>
            </a:extLst>
          </p:cNvPr>
          <p:cNvSpPr/>
          <p:nvPr/>
        </p:nvSpPr>
        <p:spPr>
          <a:xfrm>
            <a:off x="8929306" y="1367789"/>
            <a:ext cx="235896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C3543F-18AC-5A7C-89A0-509DFB685166}"/>
              </a:ext>
            </a:extLst>
          </p:cNvPr>
          <p:cNvSpPr/>
          <p:nvPr/>
        </p:nvSpPr>
        <p:spPr>
          <a:xfrm>
            <a:off x="3456211" y="1367790"/>
            <a:ext cx="2086818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 2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DC126D-1411-87FD-9BE0-461249E89416}"/>
              </a:ext>
            </a:extLst>
          </p:cNvPr>
          <p:cNvSpPr/>
          <p:nvPr/>
        </p:nvSpPr>
        <p:spPr>
          <a:xfrm>
            <a:off x="3552974" y="2172121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instrumentalness or energy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85F0D-859F-76F5-B507-FB0D29592CE9}"/>
              </a:ext>
            </a:extLst>
          </p:cNvPr>
          <p:cNvSpPr/>
          <p:nvPr/>
        </p:nvSpPr>
        <p:spPr>
          <a:xfrm>
            <a:off x="1285116" y="3157885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Energy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CE7E55-55C0-3BB6-977B-7B9F1FEA9EC8}"/>
              </a:ext>
            </a:extLst>
          </p:cNvPr>
          <p:cNvSpPr/>
          <p:nvPr/>
        </p:nvSpPr>
        <p:spPr>
          <a:xfrm>
            <a:off x="9080495" y="3049027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Electronic Dance Music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034367-1FA7-1FD6-5EDA-B2A5DA5159B0}"/>
              </a:ext>
            </a:extLst>
          </p:cNvPr>
          <p:cNvSpPr/>
          <p:nvPr/>
        </p:nvSpPr>
        <p:spPr>
          <a:xfrm>
            <a:off x="3565068" y="3115549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acousticness or   danceability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DEFEDE-BA6D-33C6-9895-0BE022D08FAB}"/>
              </a:ext>
            </a:extLst>
          </p:cNvPr>
          <p:cNvSpPr/>
          <p:nvPr/>
        </p:nvSpPr>
        <p:spPr>
          <a:xfrm>
            <a:off x="1297210" y="4125503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Valence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0D62E-D98F-651F-8965-25A38E20CC15}"/>
              </a:ext>
            </a:extLst>
          </p:cNvPr>
          <p:cNvSpPr/>
          <p:nvPr/>
        </p:nvSpPr>
        <p:spPr>
          <a:xfrm>
            <a:off x="9092589" y="4016645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Happy Vibe Songs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D1841-EE14-D04B-698F-9A63817E7156}"/>
              </a:ext>
            </a:extLst>
          </p:cNvPr>
          <p:cNvSpPr/>
          <p:nvPr/>
        </p:nvSpPr>
        <p:spPr>
          <a:xfrm>
            <a:off x="3577162" y="4083168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 instrumentalness or energy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36" name="Triangle 19">
            <a:extLst>
              <a:ext uri="{FF2B5EF4-FFF2-40B4-BE49-F238E27FC236}">
                <a16:creationId xmlns:a16="http://schemas.microsoft.com/office/drawing/2014/main" id="{940B6F33-BDBE-7889-D5E8-ED75814A09ED}"/>
              </a:ext>
            </a:extLst>
          </p:cNvPr>
          <p:cNvSpPr/>
          <p:nvPr/>
        </p:nvSpPr>
        <p:spPr>
          <a:xfrm rot="10800000">
            <a:off x="6900923" y="2228809"/>
            <a:ext cx="583685" cy="44986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19">
            <a:extLst>
              <a:ext uri="{FF2B5EF4-FFF2-40B4-BE49-F238E27FC236}">
                <a16:creationId xmlns:a16="http://schemas.microsoft.com/office/drawing/2014/main" id="{0A372463-D3D5-F601-A4F2-8651A741C3AF}"/>
              </a:ext>
            </a:extLst>
          </p:cNvPr>
          <p:cNvSpPr/>
          <p:nvPr/>
        </p:nvSpPr>
        <p:spPr>
          <a:xfrm>
            <a:off x="635589" y="3172238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19">
            <a:extLst>
              <a:ext uri="{FF2B5EF4-FFF2-40B4-BE49-F238E27FC236}">
                <a16:creationId xmlns:a16="http://schemas.microsoft.com/office/drawing/2014/main" id="{98D295DF-AA38-C079-9F65-66EC73E2C3DF}"/>
              </a:ext>
            </a:extLst>
          </p:cNvPr>
          <p:cNvSpPr/>
          <p:nvPr/>
        </p:nvSpPr>
        <p:spPr>
          <a:xfrm>
            <a:off x="635588" y="4139856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19">
            <a:extLst>
              <a:ext uri="{FF2B5EF4-FFF2-40B4-BE49-F238E27FC236}">
                <a16:creationId xmlns:a16="http://schemas.microsoft.com/office/drawing/2014/main" id="{03459893-187F-32BA-B259-5DD1A9603FAA}"/>
              </a:ext>
            </a:extLst>
          </p:cNvPr>
          <p:cNvSpPr/>
          <p:nvPr/>
        </p:nvSpPr>
        <p:spPr>
          <a:xfrm>
            <a:off x="6900920" y="3093617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19">
            <a:extLst>
              <a:ext uri="{FF2B5EF4-FFF2-40B4-BE49-F238E27FC236}">
                <a16:creationId xmlns:a16="http://schemas.microsoft.com/office/drawing/2014/main" id="{3BF30EC6-2397-5C43-7570-93746BFAB7F5}"/>
              </a:ext>
            </a:extLst>
          </p:cNvPr>
          <p:cNvSpPr/>
          <p:nvPr/>
        </p:nvSpPr>
        <p:spPr>
          <a:xfrm>
            <a:off x="6900919" y="4139854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b="1">
                <a:latin typeface="Athelas"/>
                <a:ea typeface="等线 Light"/>
              </a:rPr>
              <a:t>Business Problem 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&amp;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 Use Scenario</a:t>
            </a:r>
            <a:endParaRPr lang="en-US" altLang="zh-CN" b="1"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63693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96A3-E028-D093-466C-8D798175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</a:rPr>
              <a:t>We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intend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use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proposed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model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help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suggest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key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song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features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gauge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popularity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for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producers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make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money</a:t>
            </a:r>
            <a:endParaRPr lang="en-US" b="0">
              <a:latin typeface="Athelas" panose="02000503000000020003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20E8B-A784-124C-0323-5F05EBAF92D0}"/>
              </a:ext>
            </a:extLst>
          </p:cNvPr>
          <p:cNvSpPr txBox="1"/>
          <p:nvPr/>
        </p:nvSpPr>
        <p:spPr>
          <a:xfrm>
            <a:off x="967821" y="2829204"/>
            <a:ext cx="103553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  <a:latin typeface="Athelas"/>
                <a:ea typeface="+mn-lt"/>
                <a:cs typeface="+mn-lt"/>
              </a:rPr>
              <a:t>What is the perfect balance of danceability, energy, tempo, valence, loudness, duration, and other factors that can ensure a song’s popularity?</a:t>
            </a:r>
            <a:endParaRPr lang="en-US" sz="2000" b="1">
              <a:solidFill>
                <a:srgbClr val="00B050"/>
              </a:solidFill>
              <a:latin typeface="Athela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E49E5F-B08B-EC26-CF64-A47F85286592}"/>
              </a:ext>
            </a:extLst>
          </p:cNvPr>
          <p:cNvGrpSpPr/>
          <p:nvPr/>
        </p:nvGrpSpPr>
        <p:grpSpPr>
          <a:xfrm>
            <a:off x="967821" y="4964685"/>
            <a:ext cx="10582033" cy="821689"/>
            <a:chOff x="804983" y="5053585"/>
            <a:chExt cx="10582033" cy="82168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049A0B-12E3-D927-7687-D353DEC86DA3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D52BA4-CC95-831F-8870-14549FAE219C}"/>
                </a:ext>
              </a:extLst>
            </p:cNvPr>
            <p:cNvSpPr txBox="1"/>
            <p:nvPr/>
          </p:nvSpPr>
          <p:spPr>
            <a:xfrm>
              <a:off x="804983" y="5104343"/>
              <a:ext cx="105820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The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sz="2000" b="0" i="0">
                  <a:effectLst/>
                  <a:latin typeface="Athelas" panose="02000503000000020003" pitchFamily="2" charset="77"/>
                </a:rPr>
                <a:t>producers will be able to gauge and quantify the dependency of song features on song popularity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with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the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model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we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proposed</a:t>
              </a:r>
              <a:r>
                <a:rPr lang="en-US" sz="2000" b="0" i="0">
                  <a:effectLst/>
                  <a:latin typeface="Athelas" panose="02000503000000020003" pitchFamily="2" charset="77"/>
                </a:rPr>
                <a:t>.</a:t>
              </a:r>
              <a:endParaRPr lang="en-US" sz="2000">
                <a:latin typeface="Athelas" panose="02000503000000020003" pitchFamily="2" charset="77"/>
              </a:endParaRPr>
            </a:p>
          </p:txBody>
        </p:sp>
      </p:grpSp>
      <p:sp>
        <p:nvSpPr>
          <p:cNvPr id="20" name="Triangle 19">
            <a:extLst>
              <a:ext uri="{FF2B5EF4-FFF2-40B4-BE49-F238E27FC236}">
                <a16:creationId xmlns:a16="http://schemas.microsoft.com/office/drawing/2014/main" id="{35C51419-D494-0C42-D684-B3D968BE8627}"/>
              </a:ext>
            </a:extLst>
          </p:cNvPr>
          <p:cNvSpPr/>
          <p:nvPr/>
        </p:nvSpPr>
        <p:spPr>
          <a:xfrm rot="10800000">
            <a:off x="4442567" y="3688351"/>
            <a:ext cx="2591494" cy="2502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61C8A4-91DA-1B03-B519-F19821F1CBE6}"/>
              </a:ext>
            </a:extLst>
          </p:cNvPr>
          <p:cNvSpPr/>
          <p:nvPr/>
        </p:nvSpPr>
        <p:spPr>
          <a:xfrm>
            <a:off x="4247717" y="4435910"/>
            <a:ext cx="2981194" cy="36325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Use</a:t>
            </a:r>
            <a:r>
              <a:rPr lang="zh-CN" altLang="en-US" b="1"/>
              <a:t> </a:t>
            </a:r>
            <a:r>
              <a:rPr lang="en-US" altLang="zh-CN" b="1"/>
              <a:t>Scenario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FDD71-C1AF-48B6-8C19-297ACFEC2193}"/>
              </a:ext>
            </a:extLst>
          </p:cNvPr>
          <p:cNvSpPr txBox="1"/>
          <p:nvPr/>
        </p:nvSpPr>
        <p:spPr>
          <a:xfrm>
            <a:off x="1569371" y="1878459"/>
            <a:ext cx="379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B050"/>
                </a:solidFill>
                <a:latin typeface="Athelas" panose="02000503000000020003" pitchFamily="2" charset="77"/>
              </a:rPr>
              <a:t>250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streams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=</a:t>
            </a:r>
            <a:r>
              <a:rPr lang="zh-CN" altLang="en-US" sz="2400" b="1">
                <a:solidFill>
                  <a:srgbClr val="00B050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latin typeface="Athelas" panose="02000503000000020003" pitchFamily="2" charset="77"/>
              </a:rPr>
              <a:t>$1</a:t>
            </a:r>
            <a:r>
              <a:rPr lang="zh-CN" altLang="en-US" sz="2400" b="1">
                <a:solidFill>
                  <a:srgbClr val="00B050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for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the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producer</a:t>
            </a:r>
            <a:endParaRPr lang="en-US">
              <a:latin typeface="Athelas" panose="02000503000000020003" pitchFamily="2" charset="77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E4D0E2A-6B06-B032-87CD-FA594CDB978B}"/>
              </a:ext>
            </a:extLst>
          </p:cNvPr>
          <p:cNvSpPr/>
          <p:nvPr/>
        </p:nvSpPr>
        <p:spPr>
          <a:xfrm rot="5400000">
            <a:off x="5664856" y="1894169"/>
            <a:ext cx="441822" cy="342909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DEB6-3D26-0016-F6B9-6F6703D6606F}"/>
              </a:ext>
            </a:extLst>
          </p:cNvPr>
          <p:cNvSpPr txBox="1"/>
          <p:nvPr/>
        </p:nvSpPr>
        <p:spPr>
          <a:xfrm>
            <a:off x="7321401" y="1897614"/>
            <a:ext cx="3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thelas" panose="02000503000000020003" pitchFamily="2" charset="77"/>
              </a:rPr>
              <a:t>Popularity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is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the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key</a:t>
            </a:r>
            <a:endParaRPr lang="en-US">
              <a:latin typeface="Athelas" panose="02000503000000020003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BABDA-AD9D-FDBB-A04E-90FDA864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zh-CN" b="1">
                <a:latin typeface="Athelas"/>
                <a:ea typeface="等线 Light"/>
              </a:rPr>
              <a:t>Exploratory 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7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7AC3F8-D27D-F8BB-52E3-38B757A67DC4}"/>
              </a:ext>
            </a:extLst>
          </p:cNvPr>
          <p:cNvSpPr/>
          <p:nvPr/>
        </p:nvSpPr>
        <p:spPr>
          <a:xfrm>
            <a:off x="925807" y="5265742"/>
            <a:ext cx="4459536" cy="93796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7E17-5E31-C21F-9123-18D8F4DC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</a:rPr>
              <a:t>“Love” is the most used word in song titles</a:t>
            </a:r>
            <a:r>
              <a:rPr lang="en-US" altLang="zh-CN" b="0">
                <a:latin typeface="Athelas" panose="02000503000000020003" pitchFamily="2" charset="77"/>
              </a:rPr>
              <a:t>,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and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high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correlations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between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variables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drove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our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further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exploration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endParaRPr lang="en-US" b="0">
              <a:latin typeface="Athelas" panose="02000503000000020003" pitchFamily="2" charset="7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91798B-8AE6-8E14-A31B-EB7A2D856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08" t="15566" r="27984" b="12580"/>
          <a:stretch/>
        </p:blipFill>
        <p:spPr>
          <a:xfrm>
            <a:off x="1269104" y="1463705"/>
            <a:ext cx="3684282" cy="3566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CB3115-AFB2-360E-0288-0BF16FA75327}"/>
              </a:ext>
            </a:extLst>
          </p:cNvPr>
          <p:cNvSpPr txBox="1">
            <a:spLocks/>
          </p:cNvSpPr>
          <p:nvPr/>
        </p:nvSpPr>
        <p:spPr>
          <a:xfrm>
            <a:off x="7156936" y="4150644"/>
            <a:ext cx="3717176" cy="1129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</a:rPr>
              <a:t>InsightsInsights</a:t>
            </a:r>
            <a:endParaRPr lang="en-US"/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</a:rPr>
              <a:t>Insights</a:t>
            </a:r>
            <a:endParaRPr lang="en-US"/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</a:rPr>
              <a:t>Insights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BE4D0-B48B-55D3-3745-751984564612}"/>
              </a:ext>
            </a:extLst>
          </p:cNvPr>
          <p:cNvSpPr txBox="1"/>
          <p:nvPr/>
        </p:nvSpPr>
        <p:spPr>
          <a:xfrm>
            <a:off x="958211" y="5280371"/>
            <a:ext cx="4459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The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word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cloud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shows</a:t>
            </a:r>
            <a:r>
              <a:rPr lang="zh-CN" altLang="en-US"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that</a:t>
            </a:r>
            <a:r>
              <a:rPr lang="zh-CN" altLang="en-US"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“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l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ove” is the most used word in song titles, followed by “don’t”, “rock”, “live”, “blue”, and “</a:t>
            </a:r>
            <a:r>
              <a:rPr lang="en-US" sz="1800" err="1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remast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”</a:t>
            </a:r>
            <a:r>
              <a:rPr lang="en-US">
                <a:effectLst/>
                <a:latin typeface="Athelas" panose="02000503000000020003" pitchFamily="2" charset="77"/>
              </a:rPr>
              <a:t> </a:t>
            </a:r>
            <a:endParaRPr lang="en-US">
              <a:latin typeface="Athelas" panose="02000503000000020003" pitchFamily="2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A6D2D4-AB35-D775-04FD-348F558C889B}"/>
              </a:ext>
            </a:extLst>
          </p:cNvPr>
          <p:cNvCxnSpPr/>
          <p:nvPr/>
        </p:nvCxnSpPr>
        <p:spPr>
          <a:xfrm>
            <a:off x="5659050" y="2159000"/>
            <a:ext cx="0" cy="312137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1A4267-CC51-5E9B-2AE2-D13ACBD4A243}"/>
              </a:ext>
            </a:extLst>
          </p:cNvPr>
          <p:cNvGrpSpPr/>
          <p:nvPr/>
        </p:nvGrpSpPr>
        <p:grpSpPr>
          <a:xfrm>
            <a:off x="6017953" y="1283125"/>
            <a:ext cx="4892412" cy="4920576"/>
            <a:chOff x="5624253" y="1283125"/>
            <a:chExt cx="4892412" cy="49205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E33AD4-0D3D-7D0F-E60E-4699D5909AF3}"/>
                </a:ext>
              </a:extLst>
            </p:cNvPr>
            <p:cNvGrpSpPr/>
            <p:nvPr/>
          </p:nvGrpSpPr>
          <p:grpSpPr>
            <a:xfrm>
              <a:off x="5624253" y="1334480"/>
              <a:ext cx="4892412" cy="4869221"/>
              <a:chOff x="5981700" y="1312203"/>
              <a:chExt cx="4892412" cy="486922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12564F-3E43-4DA6-94F8-AD1BD83768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99" t="8128" r="22218" b="1588"/>
              <a:stretch/>
            </p:blipFill>
            <p:spPr>
              <a:xfrm>
                <a:off x="5981700" y="1312203"/>
                <a:ext cx="4892412" cy="486922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F5DA62-C80A-3B96-5B73-6335BBF6A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55968" y="267845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914066-E191-226A-B363-6571CDB2B9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5786" y="463854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034360-00DB-AAE5-C89B-4177A04681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7809" y="537899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19F506E-71B9-36C6-CC1F-39DBEF0CC74D}"/>
                  </a:ext>
                </a:extLst>
              </p:cNvPr>
              <p:cNvCxnSpPr/>
              <p:nvPr/>
            </p:nvCxnSpPr>
            <p:spPr>
              <a:xfrm>
                <a:off x="6214683" y="2925341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D5F51F9-1670-87F6-20D9-6CBFCEFC5B70}"/>
                  </a:ext>
                </a:extLst>
              </p:cNvPr>
              <p:cNvCxnSpPr/>
              <p:nvPr/>
            </p:nvCxnSpPr>
            <p:spPr>
              <a:xfrm>
                <a:off x="6237610" y="4885431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8469FC3-74FC-A5C5-4D43-B09E30125765}"/>
                  </a:ext>
                </a:extLst>
              </p:cNvPr>
              <p:cNvCxnSpPr/>
              <p:nvPr/>
            </p:nvCxnSpPr>
            <p:spPr>
              <a:xfrm>
                <a:off x="6237610" y="5620557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738F8B2-827B-83A9-44C2-7BEF99B66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02856" y="2234031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24378C-4204-A71D-D1C4-41519C037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2674" y="3963808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8D48069-617E-9D4B-806F-50E6EB3BBE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4697" y="4638543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0E7491-3B6A-55CC-34D6-16CF56D43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7050" y="4648070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E8AD03-6EB4-AFB8-0013-E7BD6BF24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6491" y="1283125"/>
              <a:ext cx="0" cy="44442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07E59-8E5A-B81D-A42F-4BCFCBF13E3B}"/>
              </a:ext>
            </a:extLst>
          </p:cNvPr>
          <p:cNvSpPr/>
          <p:nvPr/>
        </p:nvSpPr>
        <p:spPr>
          <a:xfrm>
            <a:off x="9063866" y="1425329"/>
            <a:ext cx="2540391" cy="166195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We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focused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on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exploring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variables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with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high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correlation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absolute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values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correlation</a:t>
            </a:r>
            <a:endParaRPr lang="en-US">
              <a:solidFill>
                <a:schemeClr val="tx1"/>
              </a:solidFill>
              <a:latin typeface="Athelas" panose="02000503000000020003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5E047B-A556-5F68-E88E-8A8D86243345}"/>
              </a:ext>
            </a:extLst>
          </p:cNvPr>
          <p:cNvSpPr>
            <a:spLocks noChangeAspect="1"/>
          </p:cNvSpPr>
          <p:nvPr/>
        </p:nvSpPr>
        <p:spPr>
          <a:xfrm>
            <a:off x="7156936" y="4183619"/>
            <a:ext cx="246888" cy="24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AD8709-8D5A-207E-3226-422904D9D412}"/>
              </a:ext>
            </a:extLst>
          </p:cNvPr>
          <p:cNvCxnSpPr/>
          <p:nvPr/>
        </p:nvCxnSpPr>
        <p:spPr>
          <a:xfrm>
            <a:off x="6273863" y="4436015"/>
            <a:ext cx="56644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366705-F833-FCA9-E0B4-C9FF822B04FE}"/>
              </a:ext>
            </a:extLst>
          </p:cNvPr>
          <p:cNvCxnSpPr>
            <a:cxnSpLocks/>
          </p:cNvCxnSpPr>
          <p:nvPr/>
        </p:nvCxnSpPr>
        <p:spPr>
          <a:xfrm flipV="1">
            <a:off x="7403824" y="1505336"/>
            <a:ext cx="0" cy="4444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3B420-70EE-C33A-DAB2-41F1DC10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17FA73-0B9E-0486-8FEB-E3E8F501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plots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proved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high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correlation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between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song features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present in the data</a:t>
            </a:r>
            <a:endParaRPr lang="en-US" b="0">
              <a:latin typeface="Athelas" panose="02000503000000020003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7965CB-C18E-E3EF-2329-68750A65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601"/>
          <a:stretch/>
        </p:blipFill>
        <p:spPr>
          <a:xfrm>
            <a:off x="6313487" y="1718178"/>
            <a:ext cx="4576386" cy="215325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A47C44-9F0E-FD53-E352-C543D295572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>
                <a:latin typeface="Athelas" panose="02000503000000020003" pitchFamily="2" charset="77"/>
              </a:rPr>
            </a:b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97379-D584-1F4C-2888-0875105601D0}"/>
              </a:ext>
            </a:extLst>
          </p:cNvPr>
          <p:cNvSpPr txBox="1">
            <a:spLocks/>
          </p:cNvSpPr>
          <p:nvPr/>
        </p:nvSpPr>
        <p:spPr>
          <a:xfrm>
            <a:off x="313717" y="1392646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Energy and Song Loudness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6075F2-9546-B3DC-63F7-1419B99C3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1"/>
          <a:stretch/>
        </p:blipFill>
        <p:spPr>
          <a:xfrm>
            <a:off x="1025675" y="1718178"/>
            <a:ext cx="4846638" cy="20984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9F4BCE2-29B4-ADF3-FB5E-0110C5758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40256"/>
            <a:ext cx="4838797" cy="202368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EB5EBE6-8377-7B89-916B-3DF441127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44" y="4244966"/>
            <a:ext cx="4505628" cy="202368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4E5876-5841-609D-242F-8D82FAF00173}"/>
              </a:ext>
            </a:extLst>
          </p:cNvPr>
          <p:cNvSpPr txBox="1">
            <a:spLocks/>
          </p:cNvSpPr>
          <p:nvPr/>
        </p:nvSpPr>
        <p:spPr>
          <a:xfrm>
            <a:off x="313716" y="3938681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Danceability and Song Valence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EA4D1E-49F3-019C-4AB8-75BA80CC96B7}"/>
              </a:ext>
            </a:extLst>
          </p:cNvPr>
          <p:cNvSpPr txBox="1">
            <a:spLocks/>
          </p:cNvSpPr>
          <p:nvPr/>
        </p:nvSpPr>
        <p:spPr>
          <a:xfrm>
            <a:off x="5617675" y="3938681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Loudness and Song </a:t>
            </a:r>
            <a:r>
              <a:rPr lang="en-US" sz="1400" err="1">
                <a:latin typeface="Athelas" panose="02000503000000020003" pitchFamily="2" charset="77"/>
              </a:rPr>
              <a:t>Acousticness</a:t>
            </a:r>
            <a:endParaRPr lang="en-US" sz="1400">
              <a:latin typeface="Athelas" panose="02000503000000020003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D748-CF0D-2D7D-DE83-45F2EEB57E10}"/>
              </a:ext>
            </a:extLst>
          </p:cNvPr>
          <p:cNvSpPr txBox="1">
            <a:spLocks/>
          </p:cNvSpPr>
          <p:nvPr/>
        </p:nvSpPr>
        <p:spPr>
          <a:xfrm>
            <a:off x="5681160" y="1372895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Energy and Song </a:t>
            </a:r>
            <a:r>
              <a:rPr lang="en-US" sz="1400" err="1">
                <a:latin typeface="Athelas" panose="02000503000000020003" pitchFamily="2" charset="77"/>
              </a:rPr>
              <a:t>Acousticness</a:t>
            </a:r>
            <a:endParaRPr lang="en-US" sz="1400">
              <a:latin typeface="Athelas" panose="02000503000000020003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E93D3-FAA3-DC34-B6FE-E1B841C7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b="1">
                <a:latin typeface="Athelas"/>
                <a:ea typeface="等线 Light"/>
              </a:rPr>
              <a:t>Data Mining 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&amp;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 Model Evaluation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2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56EE-1667-E89E-E391-FB11EFBD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1166232" cy="91842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>
                <a:latin typeface="Athelas"/>
              </a:rPr>
              <a:t>With K-Means Clustering, 3 clusters could segregate the songs into distinct groups with similar characteristics </a:t>
            </a:r>
            <a:endParaRPr lang="en-US" b="0">
              <a:cs typeface="Calibri Light" panose="020F03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138F1-0E5D-0D3C-30AE-39AB40A27BB8}"/>
              </a:ext>
            </a:extLst>
          </p:cNvPr>
          <p:cNvSpPr/>
          <p:nvPr/>
        </p:nvSpPr>
        <p:spPr>
          <a:xfrm>
            <a:off x="910691" y="1557422"/>
            <a:ext cx="2973658" cy="1213230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Group 1 – Sad Songs</a:t>
            </a:r>
          </a:p>
          <a:p>
            <a:pPr algn="ctr"/>
            <a:r>
              <a:rPr lang="en-US"/>
              <a:t>Less energy, low valence</a:t>
            </a:r>
          </a:p>
          <a:p>
            <a:pPr algn="ctr"/>
            <a:r>
              <a:rPr lang="en-US"/>
              <a:t>(sad)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9432C-5887-FE68-0D68-6BEB64FE494C}"/>
              </a:ext>
            </a:extLst>
          </p:cNvPr>
          <p:cNvSpPr/>
          <p:nvPr/>
        </p:nvSpPr>
        <p:spPr>
          <a:xfrm>
            <a:off x="4602870" y="1557422"/>
            <a:ext cx="2973658" cy="1213230"/>
          </a:xfrm>
          <a:prstGeom prst="rect">
            <a:avLst/>
          </a:prstGeom>
          <a:solidFill>
            <a:srgbClr val="07B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Group 2 – Dance Songs</a:t>
            </a:r>
          </a:p>
          <a:p>
            <a:pPr algn="ctr"/>
            <a:r>
              <a:rPr lang="en-US"/>
              <a:t>High energy, high valence (happy) songs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76BDD-84E7-7660-EAD6-DF6A862871FD}"/>
              </a:ext>
            </a:extLst>
          </p:cNvPr>
          <p:cNvSpPr/>
          <p:nvPr/>
        </p:nvSpPr>
        <p:spPr>
          <a:xfrm>
            <a:off x="8295049" y="1557422"/>
            <a:ext cx="2973658" cy="1213230"/>
          </a:xfrm>
          <a:prstGeom prst="rect">
            <a:avLst/>
          </a:prstGeom>
          <a:solidFill>
            <a:srgbClr val="5B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Group 3 – Loud Songs</a:t>
            </a:r>
          </a:p>
          <a:p>
            <a:pPr algn="ctr"/>
            <a:r>
              <a:rPr lang="en-US" b="1"/>
              <a:t>High energy, high loudness songs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66FFE-F13B-722B-1EF7-4D8F4E28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095" y="3472024"/>
            <a:ext cx="3899311" cy="2408926"/>
          </a:xfrm>
          <a:prstGeom prst="rect">
            <a:avLst/>
          </a:prstGeom>
        </p:spPr>
      </p:pic>
      <p:pic>
        <p:nvPicPr>
          <p:cNvPr id="10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2D1A9E-776C-21EA-7809-844CB38D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2" y="3467868"/>
            <a:ext cx="3899311" cy="2417239"/>
          </a:xfrm>
          <a:prstGeom prst="rect">
            <a:avLst/>
          </a:prstGeom>
        </p:spPr>
      </p:pic>
      <p:pic>
        <p:nvPicPr>
          <p:cNvPr id="11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3CE4EC-CA69-E82A-C63B-FACE862D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30" y="3489402"/>
            <a:ext cx="3899311" cy="23741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4202E-CE49-2F41-6E1A-426EFFF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0E59ACA0EB834F82B8CE760307BE74" ma:contentTypeVersion="4" ma:contentTypeDescription="Create a new document." ma:contentTypeScope="" ma:versionID="fec054f04920a7aaf86e7c272149851d">
  <xsd:schema xmlns:xsd="http://www.w3.org/2001/XMLSchema" xmlns:xs="http://www.w3.org/2001/XMLSchema" xmlns:p="http://schemas.microsoft.com/office/2006/metadata/properties" xmlns:ns2="c49108bb-e931-481e-8d72-cc9cb8e8f4ee" targetNamespace="http://schemas.microsoft.com/office/2006/metadata/properties" ma:root="true" ma:fieldsID="af116b07587e662989479f7d536279eb" ns2:_="">
    <xsd:import namespace="c49108bb-e931-481e-8d72-cc9cb8e8f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108bb-e931-481e-8d72-cc9cb8e8f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3D3115-E94B-4A60-9726-15B00CD0F230}">
  <ds:schemaRefs>
    <ds:schemaRef ds:uri="c49108bb-e931-481e-8d72-cc9cb8e8f4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1F6B8F-9263-44DC-BFF0-551D9F4A030D}"/>
</file>

<file path=customXml/itemProps3.xml><?xml version="1.0" encoding="utf-8"?>
<ds:datastoreItem xmlns:ds="http://schemas.openxmlformats.org/officeDocument/2006/customXml" ds:itemID="{6941B441-955D-405B-BF24-24A826BCA8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Recipe for Hit Songs  </vt:lpstr>
      <vt:lpstr>Outline</vt:lpstr>
      <vt:lpstr>Business Problem  &amp;  Use Scenario</vt:lpstr>
      <vt:lpstr>We intend to use proposed model to help suggest key song features to gauge popularity for the producers to make money</vt:lpstr>
      <vt:lpstr>Exploratory Data Analysis</vt:lpstr>
      <vt:lpstr>“Love” is the most used word in song titles, and the high correlations between variables drove our further exploration </vt:lpstr>
      <vt:lpstr>The plots proved the high correlation between the song features present in the data</vt:lpstr>
      <vt:lpstr>Data Mining  &amp;  Model Evaluation</vt:lpstr>
      <vt:lpstr>With K-Means Clustering, 3 clusters could segregate the songs into distinct groups with similar characteristics </vt:lpstr>
      <vt:lpstr>Further tests on Lasso reduction model shows that it has high accuracy in prediction</vt:lpstr>
      <vt:lpstr>Lasso reduction model has the maximum AUC hence the best model for prediction</vt:lpstr>
      <vt:lpstr>We can’t afford to predict false on the songs which are hit songs</vt:lpstr>
      <vt:lpstr>Lasso results explain the effects of the feature of the songs on popularity</vt:lpstr>
      <vt:lpstr>Deployment</vt:lpstr>
      <vt:lpstr>Our model will change the industry dynamics</vt:lpstr>
      <vt:lpstr>Potential risks and our solution plans come together</vt:lpstr>
      <vt:lpstr>Thanks!</vt:lpstr>
      <vt:lpstr>Appendix</vt:lpstr>
      <vt:lpstr>PowerPoint Presentation</vt:lpstr>
      <vt:lpstr>Percentage of Hit and Flop Songs by Time Signature</vt:lpstr>
      <vt:lpstr>Relationship Between Key and Danceability</vt:lpstr>
      <vt:lpstr>Relationship Between Sections and Song Duration</vt:lpstr>
      <vt:lpstr>Modeling</vt:lpstr>
      <vt:lpstr>Modeling</vt:lpstr>
      <vt:lpstr>Interactions</vt:lpstr>
      <vt:lpstr>Lasso results explain the effects of the feature of the songs on popularity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for Hit Songs  Data Science for Business Term Project</dc:title>
  <dc:creator>Ahmet Tas</dc:creator>
  <cp:revision>1</cp:revision>
  <dcterms:created xsi:type="dcterms:W3CDTF">2022-10-10T14:59:54Z</dcterms:created>
  <dcterms:modified xsi:type="dcterms:W3CDTF">2022-10-17T15:29:31Z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0x010100ED0E59ACA0EB834F82B8CE760307BE74</vt:lpwstr>
  </property>
</Properties>
</file>